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69" r:id="rId6"/>
    <p:sldId id="270" r:id="rId7"/>
    <p:sldId id="276" r:id="rId8"/>
    <p:sldId id="257" r:id="rId9"/>
    <p:sldId id="274" r:id="rId10"/>
    <p:sldId id="281" r:id="rId11"/>
    <p:sldId id="259" r:id="rId12"/>
    <p:sldId id="271" r:id="rId13"/>
    <p:sldId id="288" r:id="rId14"/>
    <p:sldId id="283" r:id="rId15"/>
    <p:sldId id="282" r:id="rId16"/>
    <p:sldId id="285" r:id="rId17"/>
    <p:sldId id="284" r:id="rId18"/>
    <p:sldId id="287" r:id="rId19"/>
    <p:sldId id="266" r:id="rId20"/>
    <p:sldId id="265" r:id="rId21"/>
    <p:sldId id="289"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2604F-1EF5-41A0-84D3-31792F48835A}" v="241" dt="2021-07-13T13:49:59.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23" autoAdjust="0"/>
    <p:restoredTop sz="94660"/>
  </p:normalViewPr>
  <p:slideViewPr>
    <p:cSldViewPr snapToGrid="0" showGuides="1">
      <p:cViewPr>
        <p:scale>
          <a:sx n="72" d="100"/>
          <a:sy n="72" d="100"/>
        </p:scale>
        <p:origin x="590" y="365"/>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da M." userId="32367b9032cccfed" providerId="LiveId" clId="{E6E2604F-1EF5-41A0-84D3-31792F48835A}"/>
    <pc:docChg chg="undo redo custSel addSld delSld modSld sldOrd">
      <pc:chgData name="Wanda M." userId="32367b9032cccfed" providerId="LiveId" clId="{E6E2604F-1EF5-41A0-84D3-31792F48835A}" dt="2021-07-13T14:00:59.036" v="2888" actId="20577"/>
      <pc:docMkLst>
        <pc:docMk/>
      </pc:docMkLst>
      <pc:sldChg chg="addSp delSp modSp mod">
        <pc:chgData name="Wanda M." userId="32367b9032cccfed" providerId="LiveId" clId="{E6E2604F-1EF5-41A0-84D3-31792F48835A}" dt="2021-07-13T13:55:24.407" v="2867" actId="166"/>
        <pc:sldMkLst>
          <pc:docMk/>
          <pc:sldMk cId="1652133998" sldId="256"/>
        </pc:sldMkLst>
        <pc:picChg chg="add mod ord">
          <ac:chgData name="Wanda M." userId="32367b9032cccfed" providerId="LiveId" clId="{E6E2604F-1EF5-41A0-84D3-31792F48835A}" dt="2021-07-13T13:55:24.407" v="2867" actId="166"/>
          <ac:picMkLst>
            <pc:docMk/>
            <pc:sldMk cId="1652133998" sldId="256"/>
            <ac:picMk id="3" creationId="{44F8A300-DB9F-4F70-AC93-04C8ED47F4F3}"/>
          </ac:picMkLst>
        </pc:picChg>
        <pc:picChg chg="add del mod">
          <ac:chgData name="Wanda M." userId="32367b9032cccfed" providerId="LiveId" clId="{E6E2604F-1EF5-41A0-84D3-31792F48835A}" dt="2021-07-13T13:50:21.599" v="2856" actId="478"/>
          <ac:picMkLst>
            <pc:docMk/>
            <pc:sldMk cId="1652133998" sldId="256"/>
            <ac:picMk id="7" creationId="{691BF937-4E29-42D2-B498-BEB75FFDA61F}"/>
          </ac:picMkLst>
        </pc:picChg>
      </pc:sldChg>
      <pc:sldChg chg="modSp mod ord">
        <pc:chgData name="Wanda M." userId="32367b9032cccfed" providerId="LiveId" clId="{E6E2604F-1EF5-41A0-84D3-31792F48835A}" dt="2021-07-13T13:45:35.807" v="2825" actId="27636"/>
        <pc:sldMkLst>
          <pc:docMk/>
          <pc:sldMk cId="3197023440" sldId="265"/>
        </pc:sldMkLst>
        <pc:spChg chg="mod">
          <ac:chgData name="Wanda M." userId="32367b9032cccfed" providerId="LiveId" clId="{E6E2604F-1EF5-41A0-84D3-31792F48835A}" dt="2021-07-13T13:45:35.807" v="2825" actId="27636"/>
          <ac:spMkLst>
            <pc:docMk/>
            <pc:sldMk cId="3197023440" sldId="265"/>
            <ac:spMk id="4" creationId="{00000000-0000-0000-0000-000000000000}"/>
          </ac:spMkLst>
        </pc:spChg>
      </pc:sldChg>
      <pc:sldChg chg="modSp mod modClrScheme chgLayout">
        <pc:chgData name="Wanda M." userId="32367b9032cccfed" providerId="LiveId" clId="{E6E2604F-1EF5-41A0-84D3-31792F48835A}" dt="2021-07-13T13:47:58.144" v="2841" actId="27636"/>
        <pc:sldMkLst>
          <pc:docMk/>
          <pc:sldMk cId="3683544629" sldId="266"/>
        </pc:sldMkLst>
        <pc:spChg chg="mod">
          <ac:chgData name="Wanda M." userId="32367b9032cccfed" providerId="LiveId" clId="{E6E2604F-1EF5-41A0-84D3-31792F48835A}" dt="2021-07-13T13:46:48.055" v="2839"/>
          <ac:spMkLst>
            <pc:docMk/>
            <pc:sldMk cId="3683544629" sldId="266"/>
            <ac:spMk id="2" creationId="{00000000-0000-0000-0000-000000000000}"/>
          </ac:spMkLst>
        </pc:spChg>
        <pc:spChg chg="mod">
          <ac:chgData name="Wanda M." userId="32367b9032cccfed" providerId="LiveId" clId="{E6E2604F-1EF5-41A0-84D3-31792F48835A}" dt="2021-07-13T13:47:58.144" v="2841" actId="27636"/>
          <ac:spMkLst>
            <pc:docMk/>
            <pc:sldMk cId="3683544629" sldId="266"/>
            <ac:spMk id="4" creationId="{00000000-0000-0000-0000-000000000000}"/>
          </ac:spMkLst>
        </pc:spChg>
        <pc:picChg chg="mod">
          <ac:chgData name="Wanda M." userId="32367b9032cccfed" providerId="LiveId" clId="{E6E2604F-1EF5-41A0-84D3-31792F48835A}" dt="2021-07-12T17:52:18.383" v="274" actId="26606"/>
          <ac:picMkLst>
            <pc:docMk/>
            <pc:sldMk cId="3683544629" sldId="266"/>
            <ac:picMk id="5" creationId="{00000000-0000-0000-0000-000000000000}"/>
          </ac:picMkLst>
        </pc:picChg>
      </pc:sldChg>
      <pc:sldChg chg="modSp mod">
        <pc:chgData name="Wanda M." userId="32367b9032cccfed" providerId="LiveId" clId="{E6E2604F-1EF5-41A0-84D3-31792F48835A}" dt="2021-07-13T13:37:02.086" v="2745" actId="255"/>
        <pc:sldMkLst>
          <pc:docMk/>
          <pc:sldMk cId="2911482408" sldId="270"/>
        </pc:sldMkLst>
        <pc:spChg chg="mod">
          <ac:chgData name="Wanda M." userId="32367b9032cccfed" providerId="LiveId" clId="{E6E2604F-1EF5-41A0-84D3-31792F48835A}" dt="2021-07-13T13:37:02.086" v="2745" actId="255"/>
          <ac:spMkLst>
            <pc:docMk/>
            <pc:sldMk cId="2911482408" sldId="270"/>
            <ac:spMk id="3" creationId="{B15C7407-E510-4C5E-B0A7-E3BDCC95EF3C}"/>
          </ac:spMkLst>
        </pc:spChg>
      </pc:sldChg>
      <pc:sldChg chg="ord">
        <pc:chgData name="Wanda M." userId="32367b9032cccfed" providerId="LiveId" clId="{E6E2604F-1EF5-41A0-84D3-31792F48835A}" dt="2021-07-13T13:32:44.881" v="2712"/>
        <pc:sldMkLst>
          <pc:docMk/>
          <pc:sldMk cId="3535811637" sldId="276"/>
        </pc:sldMkLst>
      </pc:sldChg>
      <pc:sldChg chg="addSp delSp modSp mod modClrScheme chgLayout">
        <pc:chgData name="Wanda M." userId="32367b9032cccfed" providerId="LiveId" clId="{E6E2604F-1EF5-41A0-84D3-31792F48835A}" dt="2021-07-13T13:40:23.550" v="2761" actId="1076"/>
        <pc:sldMkLst>
          <pc:docMk/>
          <pc:sldMk cId="4003577578" sldId="282"/>
        </pc:sldMkLst>
        <pc:spChg chg="mod">
          <ac:chgData name="Wanda M." userId="32367b9032cccfed" providerId="LiveId" clId="{E6E2604F-1EF5-41A0-84D3-31792F48835A}" dt="2021-07-13T13:40:23.550" v="2761" actId="1076"/>
          <ac:spMkLst>
            <pc:docMk/>
            <pc:sldMk cId="4003577578" sldId="282"/>
            <ac:spMk id="2" creationId="{00000000-0000-0000-0000-000000000000}"/>
          </ac:spMkLst>
        </pc:spChg>
        <pc:spChg chg="del">
          <ac:chgData name="Wanda M." userId="32367b9032cccfed" providerId="LiveId" clId="{E6E2604F-1EF5-41A0-84D3-31792F48835A}" dt="2021-07-12T17:35:01.985" v="3" actId="26606"/>
          <ac:spMkLst>
            <pc:docMk/>
            <pc:sldMk cId="4003577578" sldId="282"/>
            <ac:spMk id="3" creationId="{00000000-0000-0000-0000-000000000000}"/>
          </ac:spMkLst>
        </pc:spChg>
        <pc:graphicFrameChg chg="add mod modGraphic">
          <ac:chgData name="Wanda M." userId="32367b9032cccfed" providerId="LiveId" clId="{E6E2604F-1EF5-41A0-84D3-31792F48835A}" dt="2021-07-13T13:39:52.774" v="2757" actId="207"/>
          <ac:graphicFrameMkLst>
            <pc:docMk/>
            <pc:sldMk cId="4003577578" sldId="282"/>
            <ac:graphicFrameMk id="5" creationId="{C442A8FB-A0EE-4661-A1C3-4CFBDCBB7963}"/>
          </ac:graphicFrameMkLst>
        </pc:graphicFrameChg>
      </pc:sldChg>
      <pc:sldChg chg="modSp mod">
        <pc:chgData name="Wanda M." userId="32367b9032cccfed" providerId="LiveId" clId="{E6E2604F-1EF5-41A0-84D3-31792F48835A}" dt="2021-07-13T12:29:30.601" v="1020" actId="207"/>
        <pc:sldMkLst>
          <pc:docMk/>
          <pc:sldMk cId="1735249188" sldId="283"/>
        </pc:sldMkLst>
        <pc:graphicFrameChg chg="mod modGraphic">
          <ac:chgData name="Wanda M." userId="32367b9032cccfed" providerId="LiveId" clId="{E6E2604F-1EF5-41A0-84D3-31792F48835A}" dt="2021-07-13T12:29:30.601" v="1020" actId="207"/>
          <ac:graphicFrameMkLst>
            <pc:docMk/>
            <pc:sldMk cId="1735249188" sldId="283"/>
            <ac:graphicFrameMk id="5" creationId="{637E3D9F-29EE-4221-9EF1-877099A753AA}"/>
          </ac:graphicFrameMkLst>
        </pc:graphicFrameChg>
      </pc:sldChg>
      <pc:sldChg chg="modSp mod">
        <pc:chgData name="Wanda M." userId="32367b9032cccfed" providerId="LiveId" clId="{E6E2604F-1EF5-41A0-84D3-31792F48835A}" dt="2021-07-13T13:39:09.321" v="2752" actId="14100"/>
        <pc:sldMkLst>
          <pc:docMk/>
          <pc:sldMk cId="3169486580" sldId="284"/>
        </pc:sldMkLst>
        <pc:spChg chg="mod">
          <ac:chgData name="Wanda M." userId="32367b9032cccfed" providerId="LiveId" clId="{E6E2604F-1EF5-41A0-84D3-31792F48835A}" dt="2021-07-13T13:39:09.321" v="2752" actId="14100"/>
          <ac:spMkLst>
            <pc:docMk/>
            <pc:sldMk cId="3169486580" sldId="284"/>
            <ac:spMk id="4" creationId="{5F543384-A4C8-45A3-9B5B-E1BB30F72F38}"/>
          </ac:spMkLst>
        </pc:spChg>
      </pc:sldChg>
      <pc:sldChg chg="modSp mod">
        <pc:chgData name="Wanda M." userId="32367b9032cccfed" providerId="LiveId" clId="{E6E2604F-1EF5-41A0-84D3-31792F48835A}" dt="2021-07-13T13:38:16.552" v="2748" actId="255"/>
        <pc:sldMkLst>
          <pc:docMk/>
          <pc:sldMk cId="2656723431" sldId="285"/>
        </pc:sldMkLst>
        <pc:spChg chg="mod">
          <ac:chgData name="Wanda M." userId="32367b9032cccfed" providerId="LiveId" clId="{E6E2604F-1EF5-41A0-84D3-31792F48835A}" dt="2021-07-13T13:38:16.552" v="2748" actId="255"/>
          <ac:spMkLst>
            <pc:docMk/>
            <pc:sldMk cId="2656723431" sldId="285"/>
            <ac:spMk id="2" creationId="{00000000-0000-0000-0000-000000000000}"/>
          </ac:spMkLst>
        </pc:spChg>
        <pc:spChg chg="mod">
          <ac:chgData name="Wanda M." userId="32367b9032cccfed" providerId="LiveId" clId="{E6E2604F-1EF5-41A0-84D3-31792F48835A}" dt="2021-07-13T13:25:34.818" v="2549" actId="27636"/>
          <ac:spMkLst>
            <pc:docMk/>
            <pc:sldMk cId="2656723431" sldId="285"/>
            <ac:spMk id="3" creationId="{00000000-0000-0000-0000-000000000000}"/>
          </ac:spMkLst>
        </pc:spChg>
      </pc:sldChg>
      <pc:sldChg chg="addSp modSp add mod ord">
        <pc:chgData name="Wanda M." userId="32367b9032cccfed" providerId="LiveId" clId="{E6E2604F-1EF5-41A0-84D3-31792F48835A}" dt="2021-07-13T14:00:59.036" v="2888" actId="20577"/>
        <pc:sldMkLst>
          <pc:docMk/>
          <pc:sldMk cId="1260091927" sldId="286"/>
        </pc:sldMkLst>
        <pc:spChg chg="mod">
          <ac:chgData name="Wanda M." userId="32367b9032cccfed" providerId="LiveId" clId="{E6E2604F-1EF5-41A0-84D3-31792F48835A}" dt="2021-07-12T19:56:59.559" v="591" actId="14100"/>
          <ac:spMkLst>
            <pc:docMk/>
            <pc:sldMk cId="1260091927" sldId="286"/>
            <ac:spMk id="2" creationId="{00000000-0000-0000-0000-000000000000}"/>
          </ac:spMkLst>
        </pc:spChg>
        <pc:spChg chg="add mod">
          <ac:chgData name="Wanda M." userId="32367b9032cccfed" providerId="LiveId" clId="{E6E2604F-1EF5-41A0-84D3-31792F48835A}" dt="2021-07-13T14:00:59.036" v="2888" actId="20577"/>
          <ac:spMkLst>
            <pc:docMk/>
            <pc:sldMk cId="1260091927" sldId="286"/>
            <ac:spMk id="3" creationId="{37E0E956-557A-4659-9751-E718FE1E673C}"/>
          </ac:spMkLst>
        </pc:spChg>
        <pc:spChg chg="mod">
          <ac:chgData name="Wanda M." userId="32367b9032cccfed" providerId="LiveId" clId="{E6E2604F-1EF5-41A0-84D3-31792F48835A}" dt="2021-07-13T13:41:55.524" v="2781" actId="20577"/>
          <ac:spMkLst>
            <pc:docMk/>
            <pc:sldMk cId="1260091927" sldId="286"/>
            <ac:spMk id="4" creationId="{00000000-0000-0000-0000-000000000000}"/>
          </ac:spMkLst>
        </pc:spChg>
      </pc:sldChg>
      <pc:sldChg chg="modSp add mod">
        <pc:chgData name="Wanda M." userId="32367b9032cccfed" providerId="LiveId" clId="{E6E2604F-1EF5-41A0-84D3-31792F48835A}" dt="2021-07-13T13:38:39.487" v="2750" actId="255"/>
        <pc:sldMkLst>
          <pc:docMk/>
          <pc:sldMk cId="3372405325" sldId="287"/>
        </pc:sldMkLst>
        <pc:spChg chg="mod">
          <ac:chgData name="Wanda M." userId="32367b9032cccfed" providerId="LiveId" clId="{E6E2604F-1EF5-41A0-84D3-31792F48835A}" dt="2021-07-13T13:38:39.487" v="2750" actId="255"/>
          <ac:spMkLst>
            <pc:docMk/>
            <pc:sldMk cId="3372405325" sldId="287"/>
            <ac:spMk id="4" creationId="{5F543384-A4C8-45A3-9B5B-E1BB30F72F38}"/>
          </ac:spMkLst>
        </pc:spChg>
      </pc:sldChg>
      <pc:sldChg chg="new del">
        <pc:chgData name="Wanda M." userId="32367b9032cccfed" providerId="LiveId" clId="{E6E2604F-1EF5-41A0-84D3-31792F48835A}" dt="2021-07-13T12:31:28.370" v="1053" actId="47"/>
        <pc:sldMkLst>
          <pc:docMk/>
          <pc:sldMk cId="3625899309" sldId="287"/>
        </pc:sldMkLst>
      </pc:sldChg>
      <pc:sldChg chg="modSp add mod ord">
        <pc:chgData name="Wanda M." userId="32367b9032cccfed" providerId="LiveId" clId="{E6E2604F-1EF5-41A0-84D3-31792F48835A}" dt="2021-07-13T13:34:02.738" v="2719"/>
        <pc:sldMkLst>
          <pc:docMk/>
          <pc:sldMk cId="3889902038" sldId="288"/>
        </pc:sldMkLst>
        <pc:spChg chg="mod">
          <ac:chgData name="Wanda M." userId="32367b9032cccfed" providerId="LiveId" clId="{E6E2604F-1EF5-41A0-84D3-31792F48835A}" dt="2021-07-13T13:10:40.472" v="2147" actId="14100"/>
          <ac:spMkLst>
            <pc:docMk/>
            <pc:sldMk cId="3889902038" sldId="288"/>
            <ac:spMk id="2" creationId="{00000000-0000-0000-0000-000000000000}"/>
          </ac:spMkLst>
        </pc:spChg>
        <pc:spChg chg="mod">
          <ac:chgData name="Wanda M." userId="32367b9032cccfed" providerId="LiveId" clId="{E6E2604F-1EF5-41A0-84D3-31792F48835A}" dt="2021-07-13T13:32:56.363" v="2713" actId="207"/>
          <ac:spMkLst>
            <pc:docMk/>
            <pc:sldMk cId="3889902038" sldId="288"/>
            <ac:spMk id="4" creationId="{5F543384-A4C8-45A3-9B5B-E1BB30F72F38}"/>
          </ac:spMkLst>
        </pc:spChg>
      </pc:sldChg>
      <pc:sldChg chg="modSp add mod">
        <pc:chgData name="Wanda M." userId="32367b9032cccfed" providerId="LiveId" clId="{E6E2604F-1EF5-41A0-84D3-31792F48835A}" dt="2021-07-13T13:46:04.245" v="2831" actId="255"/>
        <pc:sldMkLst>
          <pc:docMk/>
          <pc:sldMk cId="1752261908" sldId="289"/>
        </pc:sldMkLst>
        <pc:spChg chg="mod">
          <ac:chgData name="Wanda M." userId="32367b9032cccfed" providerId="LiveId" clId="{E6E2604F-1EF5-41A0-84D3-31792F48835A}" dt="2021-07-13T13:46:04.245" v="2831" actId="255"/>
          <ac:spMkLst>
            <pc:docMk/>
            <pc:sldMk cId="1752261908" sldId="289"/>
            <ac:spMk id="4" creationId="{00000000-0000-0000-0000-000000000000}"/>
          </ac:spMkLst>
        </pc:spChg>
      </pc:sldChg>
    </pc:docChg>
  </pc:docChgLst>
  <pc:docChgLst>
    <pc:chgData name="Wanda M." userId="32367b9032cccfed" providerId="LiveId" clId="{2028DD15-BF8A-463D-9F7B-818A97C7B7A8}"/>
    <pc:docChg chg="undo redo custSel addSld delSld modSld sldOrd">
      <pc:chgData name="Wanda M." userId="32367b9032cccfed" providerId="LiveId" clId="{2028DD15-BF8A-463D-9F7B-818A97C7B7A8}" dt="2021-05-24T18:39:14.306" v="1947" actId="20577"/>
      <pc:docMkLst>
        <pc:docMk/>
      </pc:docMkLst>
      <pc:sldChg chg="delSp modSp mod">
        <pc:chgData name="Wanda M." userId="32367b9032cccfed" providerId="LiveId" clId="{2028DD15-BF8A-463D-9F7B-818A97C7B7A8}" dt="2021-05-07T15:09:46.939" v="202" actId="20577"/>
        <pc:sldMkLst>
          <pc:docMk/>
          <pc:sldMk cId="1652133998" sldId="256"/>
        </pc:sldMkLst>
        <pc:spChg chg="mod">
          <ac:chgData name="Wanda M." userId="32367b9032cccfed" providerId="LiveId" clId="{2028DD15-BF8A-463D-9F7B-818A97C7B7A8}" dt="2021-05-07T15:09:46.939" v="202" actId="20577"/>
          <ac:spMkLst>
            <pc:docMk/>
            <pc:sldMk cId="1652133998" sldId="256"/>
            <ac:spMk id="6" creationId="{00000000-0000-0000-0000-000000000000}"/>
          </ac:spMkLst>
        </pc:spChg>
        <pc:spChg chg="del mod">
          <ac:chgData name="Wanda M." userId="32367b9032cccfed" providerId="LiveId" clId="{2028DD15-BF8A-463D-9F7B-818A97C7B7A8}" dt="2021-05-07T15:09:09.409" v="198" actId="478"/>
          <ac:spMkLst>
            <pc:docMk/>
            <pc:sldMk cId="1652133998" sldId="256"/>
            <ac:spMk id="7" creationId="{00000000-0000-0000-0000-000000000000}"/>
          </ac:spMkLst>
        </pc:spChg>
      </pc:sldChg>
      <pc:sldChg chg="addSp delSp modSp mod modClrScheme chgLayout">
        <pc:chgData name="Wanda M." userId="32367b9032cccfed" providerId="LiveId" clId="{2028DD15-BF8A-463D-9F7B-818A97C7B7A8}" dt="2021-05-07T19:09:11.484" v="1518"/>
        <pc:sldMkLst>
          <pc:docMk/>
          <pc:sldMk cId="1654255301" sldId="257"/>
        </pc:sldMkLst>
        <pc:spChg chg="add del mod">
          <ac:chgData name="Wanda M." userId="32367b9032cccfed" providerId="LiveId" clId="{2028DD15-BF8A-463D-9F7B-818A97C7B7A8}" dt="2021-05-07T15:03:10.553" v="165"/>
          <ac:spMkLst>
            <pc:docMk/>
            <pc:sldMk cId="1654255301" sldId="257"/>
            <ac:spMk id="2" creationId="{5F258E1B-3526-4045-BE63-19FE917AF449}"/>
          </ac:spMkLst>
        </pc:spChg>
        <pc:spChg chg="add del mod">
          <ac:chgData name="Wanda M." userId="32367b9032cccfed" providerId="LiveId" clId="{2028DD15-BF8A-463D-9F7B-818A97C7B7A8}" dt="2021-05-07T15:03:46.550" v="171"/>
          <ac:spMkLst>
            <pc:docMk/>
            <pc:sldMk cId="1654255301" sldId="257"/>
            <ac:spMk id="3" creationId="{4C55085A-08F1-4A23-ACEF-337C5B68C72A}"/>
          </ac:spMkLst>
        </pc:spChg>
        <pc:spChg chg="add del mod">
          <ac:chgData name="Wanda M." userId="32367b9032cccfed" providerId="LiveId" clId="{2028DD15-BF8A-463D-9F7B-818A97C7B7A8}" dt="2021-05-07T17:06:41.061" v="1334"/>
          <ac:spMkLst>
            <pc:docMk/>
            <pc:sldMk cId="1654255301" sldId="257"/>
            <ac:spMk id="4" creationId="{EB42C07B-2AAE-49F2-A18D-4CB1D8C33055}"/>
          </ac:spMkLst>
        </pc:spChg>
        <pc:spChg chg="mod">
          <ac:chgData name="Wanda M." userId="32367b9032cccfed" providerId="LiveId" clId="{2028DD15-BF8A-463D-9F7B-818A97C7B7A8}" dt="2021-05-07T19:09:11.484" v="1518"/>
          <ac:spMkLst>
            <pc:docMk/>
            <pc:sldMk cId="1654255301" sldId="257"/>
            <ac:spMk id="13" creationId="{00000000-0000-0000-0000-000000000000}"/>
          </ac:spMkLst>
        </pc:spChg>
        <pc:spChg chg="del mod">
          <ac:chgData name="Wanda M." userId="32367b9032cccfed" providerId="LiveId" clId="{2028DD15-BF8A-463D-9F7B-818A97C7B7A8}" dt="2021-05-07T16:04:50.856" v="620" actId="26606"/>
          <ac:spMkLst>
            <pc:docMk/>
            <pc:sldMk cId="1654255301" sldId="257"/>
            <ac:spMk id="14" creationId="{00000000-0000-0000-0000-000000000000}"/>
          </ac:spMkLst>
        </pc:spChg>
        <pc:spChg chg="add del mod">
          <ac:chgData name="Wanda M." userId="32367b9032cccfed" providerId="LiveId" clId="{2028DD15-BF8A-463D-9F7B-818A97C7B7A8}" dt="2021-05-07T16:05:16.730" v="621" actId="478"/>
          <ac:spMkLst>
            <pc:docMk/>
            <pc:sldMk cId="1654255301" sldId="257"/>
            <ac:spMk id="19" creationId="{6DD149B1-B31B-4E13-9C29-D14EF9D347E3}"/>
          </ac:spMkLst>
        </pc:spChg>
      </pc:sldChg>
      <pc:sldChg chg="addSp delSp modSp del mod ord modClrScheme chgLayout">
        <pc:chgData name="Wanda M." userId="32367b9032cccfed" providerId="LiveId" clId="{2028DD15-BF8A-463D-9F7B-818A97C7B7A8}" dt="2021-05-17T14:26:28.897" v="1809" actId="47"/>
        <pc:sldMkLst>
          <pc:docMk/>
          <pc:sldMk cId="4010278615" sldId="258"/>
        </pc:sldMkLst>
        <pc:spChg chg="mod">
          <ac:chgData name="Wanda M." userId="32367b9032cccfed" providerId="LiveId" clId="{2028DD15-BF8A-463D-9F7B-818A97C7B7A8}" dt="2021-05-07T16:01:36.785" v="543" actId="26606"/>
          <ac:spMkLst>
            <pc:docMk/>
            <pc:sldMk cId="4010278615" sldId="258"/>
            <ac:spMk id="2" creationId="{00000000-0000-0000-0000-000000000000}"/>
          </ac:spMkLst>
        </pc:spChg>
        <pc:spChg chg="add mod ord">
          <ac:chgData name="Wanda M." userId="32367b9032cccfed" providerId="LiveId" clId="{2028DD15-BF8A-463D-9F7B-818A97C7B7A8}" dt="2021-05-08T01:22:42.242" v="1751" actId="1076"/>
          <ac:spMkLst>
            <pc:docMk/>
            <pc:sldMk cId="4010278615" sldId="258"/>
            <ac:spMk id="4" creationId="{EC20FEA0-DAC8-4789-BD5A-A8A0CE512AF6}"/>
          </ac:spMkLst>
        </pc:spChg>
        <pc:graphicFrameChg chg="del mod">
          <ac:chgData name="Wanda M." userId="32367b9032cccfed" providerId="LiveId" clId="{2028DD15-BF8A-463D-9F7B-818A97C7B7A8}" dt="2021-05-07T15:57:50.722" v="429" actId="478"/>
          <ac:graphicFrameMkLst>
            <pc:docMk/>
            <pc:sldMk cId="4010278615" sldId="258"/>
            <ac:graphicFrameMk id="6" creationId="{00000000-0000-0000-0000-000000000000}"/>
          </ac:graphicFrameMkLst>
        </pc:graphicFrameChg>
        <pc:picChg chg="add mod">
          <ac:chgData name="Wanda M." userId="32367b9032cccfed" providerId="LiveId" clId="{2028DD15-BF8A-463D-9F7B-818A97C7B7A8}" dt="2021-05-07T16:01:36.785" v="543" actId="26606"/>
          <ac:picMkLst>
            <pc:docMk/>
            <pc:sldMk cId="4010278615" sldId="258"/>
            <ac:picMk id="5" creationId="{E3C37DC5-3168-4CDF-B576-89054FFF1AE1}"/>
          </ac:picMkLst>
        </pc:picChg>
      </pc:sldChg>
      <pc:sldChg chg="addSp delSp modSp mod ord">
        <pc:chgData name="Wanda M." userId="32367b9032cccfed" providerId="LiveId" clId="{2028DD15-BF8A-463D-9F7B-818A97C7B7A8}" dt="2021-05-24T18:39:14.306" v="1947" actId="20577"/>
        <pc:sldMkLst>
          <pc:docMk/>
          <pc:sldMk cId="2853788422" sldId="259"/>
        </pc:sldMkLst>
        <pc:spChg chg="mod">
          <ac:chgData name="Wanda M." userId="32367b9032cccfed" providerId="LiveId" clId="{2028DD15-BF8A-463D-9F7B-818A97C7B7A8}" dt="2021-05-07T16:07:55.308" v="643" actId="20577"/>
          <ac:spMkLst>
            <pc:docMk/>
            <pc:sldMk cId="2853788422" sldId="259"/>
            <ac:spMk id="2" creationId="{00000000-0000-0000-0000-000000000000}"/>
          </ac:spMkLst>
        </pc:spChg>
        <pc:spChg chg="mod">
          <ac:chgData name="Wanda M." userId="32367b9032cccfed" providerId="LiveId" clId="{2028DD15-BF8A-463D-9F7B-818A97C7B7A8}" dt="2021-05-24T18:39:14.306" v="1947" actId="20577"/>
          <ac:spMkLst>
            <pc:docMk/>
            <pc:sldMk cId="2853788422" sldId="259"/>
            <ac:spMk id="3" creationId="{00000000-0000-0000-0000-000000000000}"/>
          </ac:spMkLst>
        </pc:spChg>
        <pc:spChg chg="add del mod">
          <ac:chgData name="Wanda M." userId="32367b9032cccfed" providerId="LiveId" clId="{2028DD15-BF8A-463D-9F7B-818A97C7B7A8}" dt="2021-05-07T15:57:24.347" v="426" actId="478"/>
          <ac:spMkLst>
            <pc:docMk/>
            <pc:sldMk cId="2853788422" sldId="259"/>
            <ac:spMk id="5" creationId="{CC83C542-4B30-47E3-A0E3-CDB78B6CFAA2}"/>
          </ac:spMkLst>
        </pc:spChg>
        <pc:graphicFrameChg chg="del modGraphic">
          <ac:chgData name="Wanda M." userId="32367b9032cccfed" providerId="LiveId" clId="{2028DD15-BF8A-463D-9F7B-818A97C7B7A8}" dt="2021-05-07T15:57:22.007" v="425" actId="478"/>
          <ac:graphicFrameMkLst>
            <pc:docMk/>
            <pc:sldMk cId="2853788422" sldId="259"/>
            <ac:graphicFrameMk id="16" creationId="{00000000-0000-0000-0000-000000000000}"/>
          </ac:graphicFrameMkLst>
        </pc:graphicFrameChg>
      </pc:sldChg>
      <pc:sldChg chg="modSp del mod">
        <pc:chgData name="Wanda M." userId="32367b9032cccfed" providerId="LiveId" clId="{2028DD15-BF8A-463D-9F7B-818A97C7B7A8}" dt="2021-05-17T14:26:31.580" v="1811" actId="47"/>
        <pc:sldMkLst>
          <pc:docMk/>
          <pc:sldMk cId="4224509479" sldId="260"/>
        </pc:sldMkLst>
        <pc:spChg chg="mod">
          <ac:chgData name="Wanda M." userId="32367b9032cccfed" providerId="LiveId" clId="{2028DD15-BF8A-463D-9F7B-818A97C7B7A8}" dt="2021-05-08T01:20:24.385" v="1708" actId="113"/>
          <ac:spMkLst>
            <pc:docMk/>
            <pc:sldMk cId="4224509479" sldId="260"/>
            <ac:spMk id="2" creationId="{00000000-0000-0000-0000-000000000000}"/>
          </ac:spMkLst>
        </pc:spChg>
        <pc:graphicFrameChg chg="mod modGraphic">
          <ac:chgData name="Wanda M." userId="32367b9032cccfed" providerId="LiveId" clId="{2028DD15-BF8A-463D-9F7B-818A97C7B7A8}" dt="2021-05-08T01:18:49.797" v="1701" actId="20577"/>
          <ac:graphicFrameMkLst>
            <pc:docMk/>
            <pc:sldMk cId="4224509479" sldId="260"/>
            <ac:graphicFrameMk id="4" creationId="{00000000-0000-0000-0000-000000000000}"/>
          </ac:graphicFrameMkLst>
        </pc:graphicFrameChg>
      </pc:sldChg>
      <pc:sldChg chg="delSp modSp new mod ord">
        <pc:chgData name="Wanda M." userId="32367b9032cccfed" providerId="LiveId" clId="{2028DD15-BF8A-463D-9F7B-818A97C7B7A8}" dt="2021-05-07T15:08:37.728" v="196"/>
        <pc:sldMkLst>
          <pc:docMk/>
          <pc:sldMk cId="2815987968" sldId="269"/>
        </pc:sldMkLst>
        <pc:spChg chg="del">
          <ac:chgData name="Wanda M." userId="32367b9032cccfed" providerId="LiveId" clId="{2028DD15-BF8A-463D-9F7B-818A97C7B7A8}" dt="2021-05-07T15:04:01.941" v="173" actId="478"/>
          <ac:spMkLst>
            <pc:docMk/>
            <pc:sldMk cId="2815987968" sldId="269"/>
            <ac:spMk id="2" creationId="{68F0B4C0-65C2-4F76-BCC1-B652AB8B631A}"/>
          </ac:spMkLst>
        </pc:spChg>
        <pc:spChg chg="mod">
          <ac:chgData name="Wanda M." userId="32367b9032cccfed" providerId="LiveId" clId="{2028DD15-BF8A-463D-9F7B-818A97C7B7A8}" dt="2021-05-07T15:08:30.612" v="194" actId="20577"/>
          <ac:spMkLst>
            <pc:docMk/>
            <pc:sldMk cId="2815987968" sldId="269"/>
            <ac:spMk id="3" creationId="{AE7A375F-CB9B-4C3A-B724-BE5736321D0C}"/>
          </ac:spMkLst>
        </pc:spChg>
      </pc:sldChg>
      <pc:sldChg chg="modSp new mod ord">
        <pc:chgData name="Wanda M." userId="32367b9032cccfed" providerId="LiveId" clId="{2028DD15-BF8A-463D-9F7B-818A97C7B7A8}" dt="2021-05-17T14:26:07.086" v="1808" actId="20577"/>
        <pc:sldMkLst>
          <pc:docMk/>
          <pc:sldMk cId="2911482408" sldId="270"/>
        </pc:sldMkLst>
        <pc:spChg chg="mod">
          <ac:chgData name="Wanda M." userId="32367b9032cccfed" providerId="LiveId" clId="{2028DD15-BF8A-463D-9F7B-818A97C7B7A8}" dt="2021-05-07T15:16:03.053" v="235" actId="255"/>
          <ac:spMkLst>
            <pc:docMk/>
            <pc:sldMk cId="2911482408" sldId="270"/>
            <ac:spMk id="2" creationId="{7CA1D50B-EE1A-487A-9B84-A0B205990C2E}"/>
          </ac:spMkLst>
        </pc:spChg>
        <pc:spChg chg="mod">
          <ac:chgData name="Wanda M." userId="32367b9032cccfed" providerId="LiveId" clId="{2028DD15-BF8A-463D-9F7B-818A97C7B7A8}" dt="2021-05-17T14:26:07.086" v="1808" actId="20577"/>
          <ac:spMkLst>
            <pc:docMk/>
            <pc:sldMk cId="2911482408" sldId="270"/>
            <ac:spMk id="3" creationId="{B15C7407-E510-4C5E-B0A7-E3BDCC95EF3C}"/>
          </ac:spMkLst>
        </pc:spChg>
      </pc:sldChg>
      <pc:sldChg chg="modSp add mod ord modClrScheme chgLayout">
        <pc:chgData name="Wanda M." userId="32367b9032cccfed" providerId="LiveId" clId="{2028DD15-BF8A-463D-9F7B-818A97C7B7A8}" dt="2021-05-24T18:29:43.853" v="1816"/>
        <pc:sldMkLst>
          <pc:docMk/>
          <pc:sldMk cId="3223359603" sldId="271"/>
        </pc:sldMkLst>
        <pc:spChg chg="mod">
          <ac:chgData name="Wanda M." userId="32367b9032cccfed" providerId="LiveId" clId="{2028DD15-BF8A-463D-9F7B-818A97C7B7A8}" dt="2021-05-07T19:07:08.117" v="1495" actId="1076"/>
          <ac:spMkLst>
            <pc:docMk/>
            <pc:sldMk cId="3223359603" sldId="271"/>
            <ac:spMk id="13" creationId="{00000000-0000-0000-0000-000000000000}"/>
          </ac:spMkLst>
        </pc:spChg>
        <pc:spChg chg="mod">
          <ac:chgData name="Wanda M." userId="32367b9032cccfed" providerId="LiveId" clId="{2028DD15-BF8A-463D-9F7B-818A97C7B7A8}" dt="2021-05-07T17:06:57.306" v="1336" actId="27636"/>
          <ac:spMkLst>
            <pc:docMk/>
            <pc:sldMk cId="3223359603" sldId="271"/>
            <ac:spMk id="14" creationId="{00000000-0000-0000-0000-000000000000}"/>
          </ac:spMkLst>
        </pc:spChg>
      </pc:sldChg>
      <pc:sldChg chg="modSp new mod">
        <pc:chgData name="Wanda M." userId="32367b9032cccfed" providerId="LiveId" clId="{2028DD15-BF8A-463D-9F7B-818A97C7B7A8}" dt="2021-05-07T19:04:55.546" v="1478" actId="20577"/>
        <pc:sldMkLst>
          <pc:docMk/>
          <pc:sldMk cId="1249470797" sldId="272"/>
        </pc:sldMkLst>
        <pc:spChg chg="mod">
          <ac:chgData name="Wanda M." userId="32367b9032cccfed" providerId="LiveId" clId="{2028DD15-BF8A-463D-9F7B-818A97C7B7A8}" dt="2021-05-07T17:00:59.913" v="1224" actId="20577"/>
          <ac:spMkLst>
            <pc:docMk/>
            <pc:sldMk cId="1249470797" sldId="272"/>
            <ac:spMk id="2" creationId="{078EB52E-FF08-46CD-9C42-9E6C62C2B839}"/>
          </ac:spMkLst>
        </pc:spChg>
        <pc:spChg chg="mod">
          <ac:chgData name="Wanda M." userId="32367b9032cccfed" providerId="LiveId" clId="{2028DD15-BF8A-463D-9F7B-818A97C7B7A8}" dt="2021-05-07T19:04:55.546" v="1478" actId="20577"/>
          <ac:spMkLst>
            <pc:docMk/>
            <pc:sldMk cId="1249470797" sldId="272"/>
            <ac:spMk id="3" creationId="{D4486BEC-6BF2-4F7B-B6F9-386D7D01B15B}"/>
          </ac:spMkLst>
        </pc:spChg>
      </pc:sldChg>
      <pc:sldChg chg="new del">
        <pc:chgData name="Wanda M." userId="32367b9032cccfed" providerId="LiveId" clId="{2028DD15-BF8A-463D-9F7B-818A97C7B7A8}" dt="2021-05-17T14:26:35.910" v="1814" actId="47"/>
        <pc:sldMkLst>
          <pc:docMk/>
          <pc:sldMk cId="3067262291" sldId="273"/>
        </pc:sldMkLst>
      </pc:sldChg>
      <pc:sldChg chg="modSp add del mod ord">
        <pc:chgData name="Wanda M." userId="32367b9032cccfed" providerId="LiveId" clId="{2028DD15-BF8A-463D-9F7B-818A97C7B7A8}" dt="2021-05-17T14:26:33.300" v="1813" actId="47"/>
        <pc:sldMkLst>
          <pc:docMk/>
          <pc:sldMk cId="1980930955" sldId="274"/>
        </pc:sldMkLst>
        <pc:spChg chg="mod">
          <ac:chgData name="Wanda M." userId="32367b9032cccfed" providerId="LiveId" clId="{2028DD15-BF8A-463D-9F7B-818A97C7B7A8}" dt="2021-05-10T22:33:02.606" v="1753" actId="5793"/>
          <ac:spMkLst>
            <pc:docMk/>
            <pc:sldMk cId="1980930955" sldId="274"/>
            <ac:spMk id="3" creationId="{89493B89-11AE-44AA-91F9-9ED18A248480}"/>
          </ac:spMkLst>
        </pc:spChg>
      </pc:sldChg>
      <pc:sldChg chg="modSp add del mod">
        <pc:chgData name="Wanda M." userId="32367b9032cccfed" providerId="LiveId" clId="{2028DD15-BF8A-463D-9F7B-818A97C7B7A8}" dt="2021-05-17T14:26:32.202" v="1812" actId="47"/>
        <pc:sldMkLst>
          <pc:docMk/>
          <pc:sldMk cId="2252022688" sldId="275"/>
        </pc:sldMkLst>
        <pc:spChg chg="mod">
          <ac:chgData name="Wanda M." userId="32367b9032cccfed" providerId="LiveId" clId="{2028DD15-BF8A-463D-9F7B-818A97C7B7A8}" dt="2021-05-08T01:21:01.856" v="1727" actId="20577"/>
          <ac:spMkLst>
            <pc:docMk/>
            <pc:sldMk cId="2252022688" sldId="275"/>
            <ac:spMk id="2" creationId="{00000000-0000-0000-0000-000000000000}"/>
          </ac:spMkLst>
        </pc:spChg>
        <pc:graphicFrameChg chg="mod modGraphic">
          <ac:chgData name="Wanda M." userId="32367b9032cccfed" providerId="LiveId" clId="{2028DD15-BF8A-463D-9F7B-818A97C7B7A8}" dt="2021-05-08T01:18:35.544" v="1695" actId="2711"/>
          <ac:graphicFrameMkLst>
            <pc:docMk/>
            <pc:sldMk cId="2252022688" sldId="275"/>
            <ac:graphicFrameMk id="4" creationId="{00000000-0000-0000-0000-000000000000}"/>
          </ac:graphicFrameMkLst>
        </pc:graphicFrameChg>
      </pc:sldChg>
      <pc:sldChg chg="modSp add del mod">
        <pc:chgData name="Wanda M." userId="32367b9032cccfed" providerId="LiveId" clId="{2028DD15-BF8A-463D-9F7B-818A97C7B7A8}" dt="2021-05-17T14:26:30.371" v="1810" actId="47"/>
        <pc:sldMkLst>
          <pc:docMk/>
          <pc:sldMk cId="2720220628" sldId="276"/>
        </pc:sldMkLst>
        <pc:spChg chg="mod">
          <ac:chgData name="Wanda M." userId="32367b9032cccfed" providerId="LiveId" clId="{2028DD15-BF8A-463D-9F7B-818A97C7B7A8}" dt="2021-05-08T01:22:07.709" v="1739" actId="1076"/>
          <ac:spMkLst>
            <pc:docMk/>
            <pc:sldMk cId="2720220628" sldId="276"/>
            <ac:spMk id="4" creationId="{EC20FEA0-DAC8-4789-BD5A-A8A0CE512AF6}"/>
          </ac:spMkLst>
        </pc:spChg>
      </pc:sldChg>
    </pc:docChg>
  </pc:docChgLst>
  <pc:docChgLst>
    <pc:chgData name="Wanda M." userId="32367b9032cccfed" providerId="LiveId" clId="{622697D1-1E4E-40F4-B0CA-4CA7ECA4AD3C}"/>
    <pc:docChg chg="undo redo custSel addSld delSld modSld sldOrd">
      <pc:chgData name="Wanda M." userId="32367b9032cccfed" providerId="LiveId" clId="{622697D1-1E4E-40F4-B0CA-4CA7ECA4AD3C}" dt="2021-06-28T17:35:05.004" v="5509"/>
      <pc:docMkLst>
        <pc:docMk/>
      </pc:docMkLst>
      <pc:sldChg chg="modSp mod ord">
        <pc:chgData name="Wanda M." userId="32367b9032cccfed" providerId="LiveId" clId="{622697D1-1E4E-40F4-B0CA-4CA7ECA4AD3C}" dt="2021-06-28T17:26:44.831" v="5489" actId="27636"/>
        <pc:sldMkLst>
          <pc:docMk/>
          <pc:sldMk cId="2853788422" sldId="259"/>
        </pc:sldMkLst>
        <pc:spChg chg="mod">
          <ac:chgData name="Wanda M." userId="32367b9032cccfed" providerId="LiveId" clId="{622697D1-1E4E-40F4-B0CA-4CA7ECA4AD3C}" dt="2021-06-16T00:38:58.904" v="4349" actId="255"/>
          <ac:spMkLst>
            <pc:docMk/>
            <pc:sldMk cId="2853788422" sldId="259"/>
            <ac:spMk id="2" creationId="{00000000-0000-0000-0000-000000000000}"/>
          </ac:spMkLst>
        </pc:spChg>
        <pc:spChg chg="mod">
          <ac:chgData name="Wanda M." userId="32367b9032cccfed" providerId="LiveId" clId="{622697D1-1E4E-40F4-B0CA-4CA7ECA4AD3C}" dt="2021-06-28T17:26:44.831" v="5489" actId="27636"/>
          <ac:spMkLst>
            <pc:docMk/>
            <pc:sldMk cId="2853788422" sldId="259"/>
            <ac:spMk id="3" creationId="{00000000-0000-0000-0000-000000000000}"/>
          </ac:spMkLst>
        </pc:spChg>
      </pc:sldChg>
      <pc:sldChg chg="del">
        <pc:chgData name="Wanda M." userId="32367b9032cccfed" providerId="LiveId" clId="{622697D1-1E4E-40F4-B0CA-4CA7ECA4AD3C}" dt="2021-06-28T17:34:03.648" v="5491" actId="47"/>
        <pc:sldMkLst>
          <pc:docMk/>
          <pc:sldMk cId="132884364" sldId="261"/>
        </pc:sldMkLst>
      </pc:sldChg>
      <pc:sldChg chg="del">
        <pc:chgData name="Wanda M." userId="32367b9032cccfed" providerId="LiveId" clId="{622697D1-1E4E-40F4-B0CA-4CA7ECA4AD3C}" dt="2021-06-22T17:38:38.068" v="5193" actId="47"/>
        <pc:sldMkLst>
          <pc:docMk/>
          <pc:sldMk cId="2224495804" sldId="262"/>
        </pc:sldMkLst>
      </pc:sldChg>
      <pc:sldChg chg="del">
        <pc:chgData name="Wanda M." userId="32367b9032cccfed" providerId="LiveId" clId="{622697D1-1E4E-40F4-B0CA-4CA7ECA4AD3C}" dt="2021-06-28T17:34:05.400" v="5492" actId="47"/>
        <pc:sldMkLst>
          <pc:docMk/>
          <pc:sldMk cId="1527004159" sldId="263"/>
        </pc:sldMkLst>
      </pc:sldChg>
      <pc:sldChg chg="del">
        <pc:chgData name="Wanda M." userId="32367b9032cccfed" providerId="LiveId" clId="{622697D1-1E4E-40F4-B0CA-4CA7ECA4AD3C}" dt="2021-06-28T17:34:07.112" v="5493" actId="47"/>
        <pc:sldMkLst>
          <pc:docMk/>
          <pc:sldMk cId="1800380133" sldId="264"/>
        </pc:sldMkLst>
      </pc:sldChg>
      <pc:sldChg chg="delSp modSp mod">
        <pc:chgData name="Wanda M." userId="32367b9032cccfed" providerId="LiveId" clId="{622697D1-1E4E-40F4-B0CA-4CA7ECA4AD3C}" dt="2021-06-15T23:34:23.564" v="3658" actId="20577"/>
        <pc:sldMkLst>
          <pc:docMk/>
          <pc:sldMk cId="3197023440" sldId="265"/>
        </pc:sldMkLst>
        <pc:spChg chg="mod">
          <ac:chgData name="Wanda M." userId="32367b9032cccfed" providerId="LiveId" clId="{622697D1-1E4E-40F4-B0CA-4CA7ECA4AD3C}" dt="2021-06-15T16:55:31.945" v="12" actId="122"/>
          <ac:spMkLst>
            <pc:docMk/>
            <pc:sldMk cId="3197023440" sldId="265"/>
            <ac:spMk id="2" creationId="{00000000-0000-0000-0000-000000000000}"/>
          </ac:spMkLst>
        </pc:spChg>
        <pc:spChg chg="del mod">
          <ac:chgData name="Wanda M." userId="32367b9032cccfed" providerId="LiveId" clId="{622697D1-1E4E-40F4-B0CA-4CA7ECA4AD3C}" dt="2021-06-15T16:55:41.325" v="14" actId="478"/>
          <ac:spMkLst>
            <pc:docMk/>
            <pc:sldMk cId="3197023440" sldId="265"/>
            <ac:spMk id="3" creationId="{00000000-0000-0000-0000-000000000000}"/>
          </ac:spMkLst>
        </pc:spChg>
        <pc:spChg chg="mod">
          <ac:chgData name="Wanda M." userId="32367b9032cccfed" providerId="LiveId" clId="{622697D1-1E4E-40F4-B0CA-4CA7ECA4AD3C}" dt="2021-06-15T23:34:23.564" v="3658" actId="20577"/>
          <ac:spMkLst>
            <pc:docMk/>
            <pc:sldMk cId="3197023440" sldId="265"/>
            <ac:spMk id="4" creationId="{00000000-0000-0000-0000-000000000000}"/>
          </ac:spMkLst>
        </pc:spChg>
      </pc:sldChg>
      <pc:sldChg chg="del">
        <pc:chgData name="Wanda M." userId="32367b9032cccfed" providerId="LiveId" clId="{622697D1-1E4E-40F4-B0CA-4CA7ECA4AD3C}" dt="2021-06-28T17:34:01.916" v="5490" actId="47"/>
        <pc:sldMkLst>
          <pc:docMk/>
          <pc:sldMk cId="1315647518" sldId="268"/>
        </pc:sldMkLst>
      </pc:sldChg>
      <pc:sldChg chg="modSp mod">
        <pc:chgData name="Wanda M." userId="32367b9032cccfed" providerId="LiveId" clId="{622697D1-1E4E-40F4-B0CA-4CA7ECA4AD3C}" dt="2021-06-22T17:34:17.260" v="5137" actId="20577"/>
        <pc:sldMkLst>
          <pc:docMk/>
          <pc:sldMk cId="2911482408" sldId="270"/>
        </pc:sldMkLst>
        <pc:spChg chg="mod">
          <ac:chgData name="Wanda M." userId="32367b9032cccfed" providerId="LiveId" clId="{622697D1-1E4E-40F4-B0CA-4CA7ECA4AD3C}" dt="2021-06-15T20:44:02.985" v="3376" actId="207"/>
          <ac:spMkLst>
            <pc:docMk/>
            <pc:sldMk cId="2911482408" sldId="270"/>
            <ac:spMk id="2" creationId="{7CA1D50B-EE1A-487A-9B84-A0B205990C2E}"/>
          </ac:spMkLst>
        </pc:spChg>
        <pc:spChg chg="mod">
          <ac:chgData name="Wanda M." userId="32367b9032cccfed" providerId="LiveId" clId="{622697D1-1E4E-40F4-B0CA-4CA7ECA4AD3C}" dt="2021-06-22T17:34:17.260" v="5137" actId="20577"/>
          <ac:spMkLst>
            <pc:docMk/>
            <pc:sldMk cId="2911482408" sldId="270"/>
            <ac:spMk id="3" creationId="{B15C7407-E510-4C5E-B0A7-E3BDCC95EF3C}"/>
          </ac:spMkLst>
        </pc:spChg>
      </pc:sldChg>
      <pc:sldChg chg="addSp delSp modSp del mod modClrScheme chgLayout">
        <pc:chgData name="Wanda M." userId="32367b9032cccfed" providerId="LiveId" clId="{622697D1-1E4E-40F4-B0CA-4CA7ECA4AD3C}" dt="2021-06-16T00:46:31.416" v="4389" actId="47"/>
        <pc:sldMkLst>
          <pc:docMk/>
          <pc:sldMk cId="1249470797" sldId="272"/>
        </pc:sldMkLst>
        <pc:spChg chg="mod">
          <ac:chgData name="Wanda M." userId="32367b9032cccfed" providerId="LiveId" clId="{622697D1-1E4E-40F4-B0CA-4CA7ECA4AD3C}" dt="2021-06-16T00:46:20.468" v="4387" actId="21"/>
          <ac:spMkLst>
            <pc:docMk/>
            <pc:sldMk cId="1249470797" sldId="272"/>
            <ac:spMk id="2" creationId="{078EB52E-FF08-46CD-9C42-9E6C62C2B839}"/>
          </ac:spMkLst>
        </pc:spChg>
        <pc:spChg chg="mod">
          <ac:chgData name="Wanda M." userId="32367b9032cccfed" providerId="LiveId" clId="{622697D1-1E4E-40F4-B0CA-4CA7ECA4AD3C}" dt="2021-06-15T19:58:37.724" v="2532" actId="26606"/>
          <ac:spMkLst>
            <pc:docMk/>
            <pc:sldMk cId="1249470797" sldId="272"/>
            <ac:spMk id="3" creationId="{D4486BEC-6BF2-4F7B-B6F9-386D7D01B15B}"/>
          </ac:spMkLst>
        </pc:spChg>
        <pc:spChg chg="add del mod">
          <ac:chgData name="Wanda M." userId="32367b9032cccfed" providerId="LiveId" clId="{622697D1-1E4E-40F4-B0CA-4CA7ECA4AD3C}" dt="2021-06-15T19:58:27.429" v="2531"/>
          <ac:spMkLst>
            <pc:docMk/>
            <pc:sldMk cId="1249470797" sldId="272"/>
            <ac:spMk id="4" creationId="{B1293144-D02A-46F2-90D2-5E5A9FAFCAEF}"/>
          </ac:spMkLst>
        </pc:spChg>
        <pc:spChg chg="add mod">
          <ac:chgData name="Wanda M." userId="32367b9032cccfed" providerId="LiveId" clId="{622697D1-1E4E-40F4-B0CA-4CA7ECA4AD3C}" dt="2021-06-16T00:36:13.518" v="4339" actId="207"/>
          <ac:spMkLst>
            <pc:docMk/>
            <pc:sldMk cId="1249470797" sldId="272"/>
            <ac:spMk id="5" creationId="{288AF1FE-184F-4912-890D-171BB5B46E56}"/>
          </ac:spMkLst>
        </pc:spChg>
        <pc:spChg chg="add del mod">
          <ac:chgData name="Wanda M." userId="32367b9032cccfed" providerId="LiveId" clId="{622697D1-1E4E-40F4-B0CA-4CA7ECA4AD3C}" dt="2021-06-15T19:57:34.241" v="2522" actId="478"/>
          <ac:spMkLst>
            <pc:docMk/>
            <pc:sldMk cId="1249470797" sldId="272"/>
            <ac:spMk id="8" creationId="{C772ACFA-EF57-4081-82C3-03630BE4F8B0}"/>
          </ac:spMkLst>
        </pc:spChg>
      </pc:sldChg>
      <pc:sldChg chg="addSp delSp modSp add del mod ord">
        <pc:chgData name="Wanda M." userId="32367b9032cccfed" providerId="LiveId" clId="{622697D1-1E4E-40F4-B0CA-4CA7ECA4AD3C}" dt="2021-06-15T19:47:12.984" v="2395" actId="47"/>
        <pc:sldMkLst>
          <pc:docMk/>
          <pc:sldMk cId="3160674496" sldId="273"/>
        </pc:sldMkLst>
        <pc:spChg chg="mod">
          <ac:chgData name="Wanda M." userId="32367b9032cccfed" providerId="LiveId" clId="{622697D1-1E4E-40F4-B0CA-4CA7ECA4AD3C}" dt="2021-06-15T18:35:44.936" v="968" actId="27636"/>
          <ac:spMkLst>
            <pc:docMk/>
            <pc:sldMk cId="3160674496" sldId="273"/>
            <ac:spMk id="3" creationId="{00000000-0000-0000-0000-000000000000}"/>
          </ac:spMkLst>
        </pc:spChg>
        <pc:picChg chg="add del mod">
          <ac:chgData name="Wanda M." userId="32367b9032cccfed" providerId="LiveId" clId="{622697D1-1E4E-40F4-B0CA-4CA7ECA4AD3C}" dt="2021-06-15T18:05:32.940" v="677" actId="478"/>
          <ac:picMkLst>
            <pc:docMk/>
            <pc:sldMk cId="3160674496" sldId="273"/>
            <ac:picMk id="1026" creationId="{66E98E8E-446E-4451-9ABD-8A8895B1E8AD}"/>
          </ac:picMkLst>
        </pc:picChg>
      </pc:sldChg>
      <pc:sldChg chg="addSp delSp modSp add mod ord modClrScheme chgLayout modNotesTx">
        <pc:chgData name="Wanda M." userId="32367b9032cccfed" providerId="LiveId" clId="{622697D1-1E4E-40F4-B0CA-4CA7ECA4AD3C}" dt="2021-06-22T17:34:05.758" v="5135" actId="20577"/>
        <pc:sldMkLst>
          <pc:docMk/>
          <pc:sldMk cId="1671034848" sldId="274"/>
        </pc:sldMkLst>
        <pc:spChg chg="mod">
          <ac:chgData name="Wanda M." userId="32367b9032cccfed" providerId="LiveId" clId="{622697D1-1E4E-40F4-B0CA-4CA7ECA4AD3C}" dt="2021-06-22T17:34:05.758" v="5135" actId="20577"/>
          <ac:spMkLst>
            <pc:docMk/>
            <pc:sldMk cId="1671034848" sldId="274"/>
            <ac:spMk id="2" creationId="{00000000-0000-0000-0000-000000000000}"/>
          </ac:spMkLst>
        </pc:spChg>
        <pc:spChg chg="del mod">
          <ac:chgData name="Wanda M." userId="32367b9032cccfed" providerId="LiveId" clId="{622697D1-1E4E-40F4-B0CA-4CA7ECA4AD3C}" dt="2021-06-15T20:12:30.875" v="2901" actId="26606"/>
          <ac:spMkLst>
            <pc:docMk/>
            <pc:sldMk cId="1671034848" sldId="274"/>
            <ac:spMk id="3" creationId="{00000000-0000-0000-0000-000000000000}"/>
          </ac:spMkLst>
        </pc:spChg>
        <pc:graphicFrameChg chg="add mod">
          <ac:chgData name="Wanda M." userId="32367b9032cccfed" providerId="LiveId" clId="{622697D1-1E4E-40F4-B0CA-4CA7ECA4AD3C}" dt="2021-06-16T00:43:24.035" v="4370" actId="14100"/>
          <ac:graphicFrameMkLst>
            <pc:docMk/>
            <pc:sldMk cId="1671034848" sldId="274"/>
            <ac:graphicFrameMk id="5" creationId="{637E3D9F-29EE-4221-9EF1-877099A753AA}"/>
          </ac:graphicFrameMkLst>
        </pc:graphicFrameChg>
      </pc:sldChg>
      <pc:sldChg chg="delSp modSp new del mod ord">
        <pc:chgData name="Wanda M." userId="32367b9032cccfed" providerId="LiveId" clId="{622697D1-1E4E-40F4-B0CA-4CA7ECA4AD3C}" dt="2021-06-16T14:22:27.185" v="5049" actId="2696"/>
        <pc:sldMkLst>
          <pc:docMk/>
          <pc:sldMk cId="710752294" sldId="275"/>
        </pc:sldMkLst>
        <pc:spChg chg="mod">
          <ac:chgData name="Wanda M." userId="32367b9032cccfed" providerId="LiveId" clId="{622697D1-1E4E-40F4-B0CA-4CA7ECA4AD3C}" dt="2021-06-16T00:38:24.129" v="4346" actId="255"/>
          <ac:spMkLst>
            <pc:docMk/>
            <pc:sldMk cId="710752294" sldId="275"/>
            <ac:spMk id="2" creationId="{4E84B3E0-4AC4-4329-B5EA-E2ECD7ED08E6}"/>
          </ac:spMkLst>
        </pc:spChg>
        <pc:spChg chg="mod">
          <ac:chgData name="Wanda M." userId="32367b9032cccfed" providerId="LiveId" clId="{622697D1-1E4E-40F4-B0CA-4CA7ECA4AD3C}" dt="2021-06-16T14:09:26.595" v="4846" actId="21"/>
          <ac:spMkLst>
            <pc:docMk/>
            <pc:sldMk cId="710752294" sldId="275"/>
            <ac:spMk id="3" creationId="{B88A9267-1216-447D-A261-2120B1DF8408}"/>
          </ac:spMkLst>
        </pc:spChg>
        <pc:spChg chg="del mod">
          <ac:chgData name="Wanda M." userId="32367b9032cccfed" providerId="LiveId" clId="{622697D1-1E4E-40F4-B0CA-4CA7ECA4AD3C}" dt="2021-06-15T19:49:34.838" v="2404" actId="478"/>
          <ac:spMkLst>
            <pc:docMk/>
            <pc:sldMk cId="710752294" sldId="275"/>
            <ac:spMk id="4" creationId="{707BDD82-2605-4ABA-B339-45DB236B93BF}"/>
          </ac:spMkLst>
        </pc:spChg>
      </pc:sldChg>
      <pc:sldChg chg="addSp modSp add mod ord">
        <pc:chgData name="Wanda M." userId="32367b9032cccfed" providerId="LiveId" clId="{622697D1-1E4E-40F4-B0CA-4CA7ECA4AD3C}" dt="2021-06-15T21:04:45.605" v="3636" actId="1076"/>
        <pc:sldMkLst>
          <pc:docMk/>
          <pc:sldMk cId="3535811637" sldId="276"/>
        </pc:sldMkLst>
        <pc:spChg chg="mod">
          <ac:chgData name="Wanda M." userId="32367b9032cccfed" providerId="LiveId" clId="{622697D1-1E4E-40F4-B0CA-4CA7ECA4AD3C}" dt="2021-06-15T20:49:56.006" v="3432" actId="20577"/>
          <ac:spMkLst>
            <pc:docMk/>
            <pc:sldMk cId="3535811637" sldId="276"/>
            <ac:spMk id="2" creationId="{00000000-0000-0000-0000-000000000000}"/>
          </ac:spMkLst>
        </pc:spChg>
        <pc:spChg chg="mod">
          <ac:chgData name="Wanda M." userId="32367b9032cccfed" providerId="LiveId" clId="{622697D1-1E4E-40F4-B0CA-4CA7ECA4AD3C}" dt="2021-06-15T21:04:45.605" v="3636" actId="1076"/>
          <ac:spMkLst>
            <pc:docMk/>
            <pc:sldMk cId="3535811637" sldId="276"/>
            <ac:spMk id="3" creationId="{00000000-0000-0000-0000-000000000000}"/>
          </ac:spMkLst>
        </pc:spChg>
        <pc:spChg chg="add mod">
          <ac:chgData name="Wanda M." userId="32367b9032cccfed" providerId="LiveId" clId="{622697D1-1E4E-40F4-B0CA-4CA7ECA4AD3C}" dt="2021-06-15T20:54:56.958" v="3511" actId="14100"/>
          <ac:spMkLst>
            <pc:docMk/>
            <pc:sldMk cId="3535811637" sldId="276"/>
            <ac:spMk id="4" creationId="{18DBC571-0E8E-4309-B3D1-837386BB44DA}"/>
          </ac:spMkLst>
        </pc:spChg>
      </pc:sldChg>
      <pc:sldChg chg="modSp add del mod">
        <pc:chgData name="Wanda M." userId="32367b9032cccfed" providerId="LiveId" clId="{622697D1-1E4E-40F4-B0CA-4CA7ECA4AD3C}" dt="2021-06-16T14:28:28.397" v="5121" actId="47"/>
        <pc:sldMkLst>
          <pc:docMk/>
          <pc:sldMk cId="3348372809" sldId="277"/>
        </pc:sldMkLst>
        <pc:spChg chg="mod">
          <ac:chgData name="Wanda M." userId="32367b9032cccfed" providerId="LiveId" clId="{622697D1-1E4E-40F4-B0CA-4CA7ECA4AD3C}" dt="2021-06-15T19:55:24.647" v="2516" actId="20577"/>
          <ac:spMkLst>
            <pc:docMk/>
            <pc:sldMk cId="3348372809" sldId="277"/>
            <ac:spMk id="3" creationId="{B88A9267-1216-447D-A261-2120B1DF8408}"/>
          </ac:spMkLst>
        </pc:spChg>
      </pc:sldChg>
      <pc:sldChg chg="modSp add del mod">
        <pc:chgData name="Wanda M." userId="32367b9032cccfed" providerId="LiveId" clId="{622697D1-1E4E-40F4-B0CA-4CA7ECA4AD3C}" dt="2021-06-16T14:22:34.680" v="5050" actId="2696"/>
        <pc:sldMkLst>
          <pc:docMk/>
          <pc:sldMk cId="2387599733" sldId="278"/>
        </pc:sldMkLst>
        <pc:spChg chg="mod">
          <ac:chgData name="Wanda M." userId="32367b9032cccfed" providerId="LiveId" clId="{622697D1-1E4E-40F4-B0CA-4CA7ECA4AD3C}" dt="2021-06-16T00:38:11.060" v="4345" actId="255"/>
          <ac:spMkLst>
            <pc:docMk/>
            <pc:sldMk cId="2387599733" sldId="278"/>
            <ac:spMk id="2" creationId="{4E84B3E0-4AC4-4329-B5EA-E2ECD7ED08E6}"/>
          </ac:spMkLst>
        </pc:spChg>
        <pc:spChg chg="mod">
          <ac:chgData name="Wanda M." userId="32367b9032cccfed" providerId="LiveId" clId="{622697D1-1E4E-40F4-B0CA-4CA7ECA4AD3C}" dt="2021-06-16T14:13:37.048" v="5034" actId="21"/>
          <ac:spMkLst>
            <pc:docMk/>
            <pc:sldMk cId="2387599733" sldId="278"/>
            <ac:spMk id="3" creationId="{B88A9267-1216-447D-A261-2120B1DF8408}"/>
          </ac:spMkLst>
        </pc:spChg>
      </pc:sldChg>
      <pc:sldChg chg="add del">
        <pc:chgData name="Wanda M." userId="32367b9032cccfed" providerId="LiveId" clId="{622697D1-1E4E-40F4-B0CA-4CA7ECA4AD3C}" dt="2021-06-16T14:28:30.148" v="5122" actId="47"/>
        <pc:sldMkLst>
          <pc:docMk/>
          <pc:sldMk cId="1922019652" sldId="279"/>
        </pc:sldMkLst>
      </pc:sldChg>
      <pc:sldChg chg="add del">
        <pc:chgData name="Wanda M." userId="32367b9032cccfed" providerId="LiveId" clId="{622697D1-1E4E-40F4-B0CA-4CA7ECA4AD3C}" dt="2021-06-16T14:28:32.470" v="5123" actId="47"/>
        <pc:sldMkLst>
          <pc:docMk/>
          <pc:sldMk cId="4123873143" sldId="280"/>
        </pc:sldMkLst>
      </pc:sldChg>
      <pc:sldChg chg="modSp add mod">
        <pc:chgData name="Wanda M." userId="32367b9032cccfed" providerId="LiveId" clId="{622697D1-1E4E-40F4-B0CA-4CA7ECA4AD3C}" dt="2021-06-16T00:39:10.152" v="4350" actId="255"/>
        <pc:sldMkLst>
          <pc:docMk/>
          <pc:sldMk cId="2902389635" sldId="281"/>
        </pc:sldMkLst>
        <pc:spChg chg="mod">
          <ac:chgData name="Wanda M." userId="32367b9032cccfed" providerId="LiveId" clId="{622697D1-1E4E-40F4-B0CA-4CA7ECA4AD3C}" dt="2021-06-16T00:39:10.152" v="4350" actId="255"/>
          <ac:spMkLst>
            <pc:docMk/>
            <pc:sldMk cId="2902389635" sldId="281"/>
            <ac:spMk id="2" creationId="{00000000-0000-0000-0000-000000000000}"/>
          </ac:spMkLst>
        </pc:spChg>
      </pc:sldChg>
      <pc:sldChg chg="modSp add mod ord">
        <pc:chgData name="Wanda M." userId="32367b9032cccfed" providerId="LiveId" clId="{622697D1-1E4E-40F4-B0CA-4CA7ECA4AD3C}" dt="2021-06-22T17:35:58.623" v="5157" actId="13926"/>
        <pc:sldMkLst>
          <pc:docMk/>
          <pc:sldMk cId="4003577578" sldId="282"/>
        </pc:sldMkLst>
        <pc:spChg chg="mod">
          <ac:chgData name="Wanda M." userId="32367b9032cccfed" providerId="LiveId" clId="{622697D1-1E4E-40F4-B0CA-4CA7ECA4AD3C}" dt="2021-06-16T14:23:15.177" v="5086" actId="113"/>
          <ac:spMkLst>
            <pc:docMk/>
            <pc:sldMk cId="4003577578" sldId="282"/>
            <ac:spMk id="2" creationId="{00000000-0000-0000-0000-000000000000}"/>
          </ac:spMkLst>
        </pc:spChg>
        <pc:spChg chg="mod">
          <ac:chgData name="Wanda M." userId="32367b9032cccfed" providerId="LiveId" clId="{622697D1-1E4E-40F4-B0CA-4CA7ECA4AD3C}" dt="2021-06-22T17:35:58.623" v="5157" actId="13926"/>
          <ac:spMkLst>
            <pc:docMk/>
            <pc:sldMk cId="4003577578" sldId="282"/>
            <ac:spMk id="3" creationId="{00000000-0000-0000-0000-000000000000}"/>
          </ac:spMkLst>
        </pc:spChg>
      </pc:sldChg>
      <pc:sldChg chg="addSp delSp modSp add mod ord modClrScheme chgLayout">
        <pc:chgData name="Wanda M." userId="32367b9032cccfed" providerId="LiveId" clId="{622697D1-1E4E-40F4-B0CA-4CA7ECA4AD3C}" dt="2021-06-22T17:33:56.473" v="5134" actId="20577"/>
        <pc:sldMkLst>
          <pc:docMk/>
          <pc:sldMk cId="1735249188" sldId="283"/>
        </pc:sldMkLst>
        <pc:spChg chg="mod">
          <ac:chgData name="Wanda M." userId="32367b9032cccfed" providerId="LiveId" clId="{622697D1-1E4E-40F4-B0CA-4CA7ECA4AD3C}" dt="2021-06-22T17:33:56.473" v="5134" actId="20577"/>
          <ac:spMkLst>
            <pc:docMk/>
            <pc:sldMk cId="1735249188" sldId="283"/>
            <ac:spMk id="2" creationId="{00000000-0000-0000-0000-000000000000}"/>
          </ac:spMkLst>
        </pc:spChg>
        <pc:spChg chg="add del mod">
          <ac:chgData name="Wanda M." userId="32367b9032cccfed" providerId="LiveId" clId="{622697D1-1E4E-40F4-B0CA-4CA7ECA4AD3C}" dt="2021-06-16T00:49:03.807" v="4393" actId="26606"/>
          <ac:spMkLst>
            <pc:docMk/>
            <pc:sldMk cId="1735249188" sldId="283"/>
            <ac:spMk id="10" creationId="{A7E817DD-5E8E-46EE-B431-F4B1289C2B0B}"/>
          </ac:spMkLst>
        </pc:spChg>
        <pc:graphicFrameChg chg="mod modGraphic">
          <ac:chgData name="Wanda M." userId="32367b9032cccfed" providerId="LiveId" clId="{622697D1-1E4E-40F4-B0CA-4CA7ECA4AD3C}" dt="2021-06-22T17:33:44.779" v="5133" actId="207"/>
          <ac:graphicFrameMkLst>
            <pc:docMk/>
            <pc:sldMk cId="1735249188" sldId="283"/>
            <ac:graphicFrameMk id="5" creationId="{637E3D9F-29EE-4221-9EF1-877099A753AA}"/>
          </ac:graphicFrameMkLst>
        </pc:graphicFrameChg>
        <pc:picChg chg="add del mod">
          <ac:chgData name="Wanda M." userId="32367b9032cccfed" providerId="LiveId" clId="{622697D1-1E4E-40F4-B0CA-4CA7ECA4AD3C}" dt="2021-06-16T00:49:01.875" v="4392"/>
          <ac:picMkLst>
            <pc:docMk/>
            <pc:sldMk cId="1735249188" sldId="283"/>
            <ac:picMk id="6" creationId="{05B3D6DA-FDEE-4E3D-B0CE-B8508BF8BA9A}"/>
          </ac:picMkLst>
        </pc:picChg>
      </pc:sldChg>
      <pc:sldChg chg="addSp modSp add mod">
        <pc:chgData name="Wanda M." userId="32367b9032cccfed" providerId="LiveId" clId="{622697D1-1E4E-40F4-B0CA-4CA7ECA4AD3C}" dt="2021-06-28T17:35:05.004" v="5509"/>
        <pc:sldMkLst>
          <pc:docMk/>
          <pc:sldMk cId="3169486580" sldId="284"/>
        </pc:sldMkLst>
        <pc:spChg chg="mod">
          <ac:chgData name="Wanda M." userId="32367b9032cccfed" providerId="LiveId" clId="{622697D1-1E4E-40F4-B0CA-4CA7ECA4AD3C}" dt="2021-06-28T17:34:47.607" v="5505" actId="27636"/>
          <ac:spMkLst>
            <pc:docMk/>
            <pc:sldMk cId="3169486580" sldId="284"/>
            <ac:spMk id="2" creationId="{00000000-0000-0000-0000-000000000000}"/>
          </ac:spMkLst>
        </pc:spChg>
        <pc:spChg chg="mod">
          <ac:chgData name="Wanda M." userId="32367b9032cccfed" providerId="LiveId" clId="{622697D1-1E4E-40F4-B0CA-4CA7ECA4AD3C}" dt="2021-06-16T14:28:44.722" v="5126" actId="20577"/>
          <ac:spMkLst>
            <pc:docMk/>
            <pc:sldMk cId="3169486580" sldId="284"/>
            <ac:spMk id="3" creationId="{00000000-0000-0000-0000-000000000000}"/>
          </ac:spMkLst>
        </pc:spChg>
        <pc:spChg chg="add mod">
          <ac:chgData name="Wanda M." userId="32367b9032cccfed" providerId="LiveId" clId="{622697D1-1E4E-40F4-B0CA-4CA7ECA4AD3C}" dt="2021-06-28T17:35:05.004" v="5509"/>
          <ac:spMkLst>
            <pc:docMk/>
            <pc:sldMk cId="3169486580" sldId="284"/>
            <ac:spMk id="4" creationId="{5F543384-A4C8-45A3-9B5B-E1BB30F72F38}"/>
          </ac:spMkLst>
        </pc:spChg>
      </pc:sldChg>
      <pc:sldChg chg="modSp add mod ord">
        <pc:chgData name="Wanda M." userId="32367b9032cccfed" providerId="LiveId" clId="{622697D1-1E4E-40F4-B0CA-4CA7ECA4AD3C}" dt="2021-06-28T17:34:26.226" v="5494" actId="21"/>
        <pc:sldMkLst>
          <pc:docMk/>
          <pc:sldMk cId="2656723431" sldId="285"/>
        </pc:sldMkLst>
        <pc:spChg chg="mod">
          <ac:chgData name="Wanda M." userId="32367b9032cccfed" providerId="LiveId" clId="{622697D1-1E4E-40F4-B0CA-4CA7ECA4AD3C}" dt="2021-06-16T14:23:50.225" v="5088" actId="113"/>
          <ac:spMkLst>
            <pc:docMk/>
            <pc:sldMk cId="2656723431" sldId="285"/>
            <ac:spMk id="2" creationId="{00000000-0000-0000-0000-000000000000}"/>
          </ac:spMkLst>
        </pc:spChg>
        <pc:spChg chg="mod">
          <ac:chgData name="Wanda M." userId="32367b9032cccfed" providerId="LiveId" clId="{622697D1-1E4E-40F4-B0CA-4CA7ECA4AD3C}" dt="2021-06-28T17:34:26.226" v="5494" actId="21"/>
          <ac:spMkLst>
            <pc:docMk/>
            <pc:sldMk cId="2656723431" sldId="285"/>
            <ac:spMk id="3"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9300F-0876-4410-A7C5-2D27070CB9B7}"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076BD4AE-575A-4EA6-87EF-86600BF1B0BE}">
      <dgm:prSet/>
      <dgm:spPr/>
      <dgm:t>
        <a:bodyPr/>
        <a:lstStyle/>
        <a:p>
          <a:r>
            <a:rPr lang="en-US" b="0" i="0" dirty="0">
              <a:latin typeface="+mj-lt"/>
            </a:rPr>
            <a:t>Essential in aiding memory and language development. </a:t>
          </a:r>
          <a:endParaRPr lang="en-US" dirty="0">
            <a:latin typeface="+mj-lt"/>
          </a:endParaRPr>
        </a:p>
      </dgm:t>
    </dgm:pt>
    <dgm:pt modelId="{E4B0EC79-E8E8-493D-8CCD-5441D8BCF352}" type="parTrans" cxnId="{C99567E9-7567-48FF-8F0C-EF2E3DED8AA5}">
      <dgm:prSet/>
      <dgm:spPr/>
      <dgm:t>
        <a:bodyPr/>
        <a:lstStyle/>
        <a:p>
          <a:endParaRPr lang="en-US"/>
        </a:p>
      </dgm:t>
    </dgm:pt>
    <dgm:pt modelId="{50D0DF04-CB19-40CF-B6DD-C4DA0B27390E}" type="sibTrans" cxnId="{C99567E9-7567-48FF-8F0C-EF2E3DED8AA5}">
      <dgm:prSet/>
      <dgm:spPr/>
      <dgm:t>
        <a:bodyPr/>
        <a:lstStyle/>
        <a:p>
          <a:endParaRPr lang="en-US"/>
        </a:p>
      </dgm:t>
    </dgm:pt>
    <dgm:pt modelId="{06B0A92A-8444-41D3-BE6C-14D9BA4164FD}">
      <dgm:prSet/>
      <dgm:spPr/>
      <dgm:t>
        <a:bodyPr/>
        <a:lstStyle/>
        <a:p>
          <a:r>
            <a:rPr lang="en-US" dirty="0">
              <a:latin typeface="+mj-lt"/>
            </a:rPr>
            <a:t>R</a:t>
          </a:r>
          <a:r>
            <a:rPr lang="en-US" b="0" i="0" dirty="0">
              <a:latin typeface="+mj-lt"/>
            </a:rPr>
            <a:t>hyming can assist in your child learning words through both audible and visual means</a:t>
          </a:r>
          <a:r>
            <a:rPr lang="en-US" b="0" i="0" dirty="0"/>
            <a:t>. </a:t>
          </a:r>
          <a:endParaRPr lang="en-US" dirty="0"/>
        </a:p>
      </dgm:t>
    </dgm:pt>
    <dgm:pt modelId="{406D36F1-FE94-4203-8A37-97F41491113B}" type="parTrans" cxnId="{B27CCE06-67F9-4F5E-9097-3BFA329C7495}">
      <dgm:prSet/>
      <dgm:spPr/>
      <dgm:t>
        <a:bodyPr/>
        <a:lstStyle/>
        <a:p>
          <a:endParaRPr lang="en-US"/>
        </a:p>
      </dgm:t>
    </dgm:pt>
    <dgm:pt modelId="{B3FB9D74-69A9-4AC2-82A2-5F1C8B1205FB}" type="sibTrans" cxnId="{B27CCE06-67F9-4F5E-9097-3BFA329C7495}">
      <dgm:prSet/>
      <dgm:spPr/>
      <dgm:t>
        <a:bodyPr/>
        <a:lstStyle/>
        <a:p>
          <a:endParaRPr lang="en-US"/>
        </a:p>
      </dgm:t>
    </dgm:pt>
    <dgm:pt modelId="{09FFCF63-DB1C-4E8E-BB77-2EEB71EBEDB3}">
      <dgm:prSet/>
      <dgm:spPr/>
      <dgm:t>
        <a:bodyPr/>
        <a:lstStyle/>
        <a:p>
          <a:r>
            <a:rPr lang="en-US" b="0" i="0" dirty="0">
              <a:latin typeface="+mj-lt"/>
            </a:rPr>
            <a:t>The structure of poetry makes use of pattern and sequence, creating a familiar context for unfamiliar language. </a:t>
          </a:r>
          <a:endParaRPr lang="en-US" dirty="0">
            <a:latin typeface="+mj-lt"/>
          </a:endParaRPr>
        </a:p>
      </dgm:t>
    </dgm:pt>
    <dgm:pt modelId="{B2F8792C-2066-4F81-B6F3-A37E4433532B}" type="parTrans" cxnId="{A7EE37BA-8084-418B-8C77-BC1F31F7FEEA}">
      <dgm:prSet/>
      <dgm:spPr/>
      <dgm:t>
        <a:bodyPr/>
        <a:lstStyle/>
        <a:p>
          <a:endParaRPr lang="en-US"/>
        </a:p>
      </dgm:t>
    </dgm:pt>
    <dgm:pt modelId="{365257CC-FB71-4885-8DE0-38F80A9FA41D}" type="sibTrans" cxnId="{A7EE37BA-8084-418B-8C77-BC1F31F7FEEA}">
      <dgm:prSet/>
      <dgm:spPr/>
      <dgm:t>
        <a:bodyPr/>
        <a:lstStyle/>
        <a:p>
          <a:endParaRPr lang="en-US"/>
        </a:p>
      </dgm:t>
    </dgm:pt>
    <dgm:pt modelId="{82D816A0-3EA0-4654-B63D-D68A08D9F184}">
      <dgm:prSet/>
      <dgm:spPr/>
      <dgm:t>
        <a:bodyPr/>
        <a:lstStyle/>
        <a:p>
          <a:r>
            <a:rPr lang="en-US" b="0" i="0" dirty="0">
              <a:latin typeface="+mj-lt"/>
            </a:rPr>
            <a:t>Reading poetry aloud helps your child practice the way they pronounce words</a:t>
          </a:r>
          <a:r>
            <a:rPr lang="en-US" b="0" i="0" dirty="0"/>
            <a:t>.</a:t>
          </a:r>
          <a:endParaRPr lang="en-US" dirty="0"/>
        </a:p>
      </dgm:t>
    </dgm:pt>
    <dgm:pt modelId="{7CDBDADC-E0CF-4F7C-990C-053DB42708ED}" type="parTrans" cxnId="{8979A3C1-30A9-4FA1-ACA4-C8554BE810DE}">
      <dgm:prSet/>
      <dgm:spPr/>
      <dgm:t>
        <a:bodyPr/>
        <a:lstStyle/>
        <a:p>
          <a:endParaRPr lang="en-US"/>
        </a:p>
      </dgm:t>
    </dgm:pt>
    <dgm:pt modelId="{337EE647-4DF6-47FF-B453-36BD984C6EFF}" type="sibTrans" cxnId="{8979A3C1-30A9-4FA1-ACA4-C8554BE810DE}">
      <dgm:prSet/>
      <dgm:spPr/>
      <dgm:t>
        <a:bodyPr/>
        <a:lstStyle/>
        <a:p>
          <a:endParaRPr lang="en-US"/>
        </a:p>
      </dgm:t>
    </dgm:pt>
    <dgm:pt modelId="{03978E33-2B2E-4A3E-8A16-5BD7BC6B82AF}">
      <dgm:prSet/>
      <dgm:spPr/>
      <dgm:t>
        <a:bodyPr/>
        <a:lstStyle/>
        <a:p>
          <a:r>
            <a:rPr lang="en-US" b="0" i="0" dirty="0">
              <a:latin typeface="+mj-lt"/>
            </a:rPr>
            <a:t>Reading aloud also </a:t>
          </a:r>
          <a:r>
            <a:rPr lang="en-US" dirty="0">
              <a:latin typeface="+mj-lt"/>
            </a:rPr>
            <a:t>gives insight on</a:t>
          </a:r>
          <a:r>
            <a:rPr lang="en-US" b="0" i="0" dirty="0">
              <a:latin typeface="+mj-lt"/>
            </a:rPr>
            <a:t> how </a:t>
          </a:r>
          <a:r>
            <a:rPr lang="en-US" dirty="0">
              <a:latin typeface="+mj-lt"/>
            </a:rPr>
            <a:t>children express</a:t>
          </a:r>
          <a:r>
            <a:rPr lang="en-US" b="0" i="0" dirty="0">
              <a:latin typeface="+mj-lt"/>
            </a:rPr>
            <a:t> emotion to words through volume and pitch. </a:t>
          </a:r>
          <a:endParaRPr lang="en-US" dirty="0">
            <a:latin typeface="+mj-lt"/>
          </a:endParaRPr>
        </a:p>
      </dgm:t>
    </dgm:pt>
    <dgm:pt modelId="{9F5D7B35-F863-4F8A-AEAC-C517CC59ACB6}" type="parTrans" cxnId="{64715B95-9BF9-4322-A1C7-C7AB29AADCC5}">
      <dgm:prSet/>
      <dgm:spPr/>
      <dgm:t>
        <a:bodyPr/>
        <a:lstStyle/>
        <a:p>
          <a:endParaRPr lang="en-US"/>
        </a:p>
      </dgm:t>
    </dgm:pt>
    <dgm:pt modelId="{DC096F5F-BA2B-4A41-9AF4-D1ED3242A448}" type="sibTrans" cxnId="{64715B95-9BF9-4322-A1C7-C7AB29AADCC5}">
      <dgm:prSet/>
      <dgm:spPr/>
      <dgm:t>
        <a:bodyPr/>
        <a:lstStyle/>
        <a:p>
          <a:endParaRPr lang="en-US"/>
        </a:p>
      </dgm:t>
    </dgm:pt>
    <dgm:pt modelId="{F0BD56CC-B4FB-4A61-A04D-1F8DEE31FA7F}">
      <dgm:prSet/>
      <dgm:spPr/>
      <dgm:t>
        <a:bodyPr/>
        <a:lstStyle/>
        <a:p>
          <a:r>
            <a:rPr lang="en-US" dirty="0">
              <a:latin typeface="+mj-lt"/>
            </a:rPr>
            <a:t>Poetry</a:t>
          </a:r>
          <a:r>
            <a:rPr lang="en-US" b="0" i="0" dirty="0">
              <a:latin typeface="+mj-lt"/>
            </a:rPr>
            <a:t> improves phonological and phonemic awareness.</a:t>
          </a:r>
          <a:endParaRPr lang="en-US" dirty="0">
            <a:latin typeface="+mj-lt"/>
          </a:endParaRPr>
        </a:p>
      </dgm:t>
    </dgm:pt>
    <dgm:pt modelId="{9983A1BB-550A-468E-8A05-227007E0C94B}" type="parTrans" cxnId="{29B8CFA4-8342-4A82-ACBF-1878AA6E3695}">
      <dgm:prSet/>
      <dgm:spPr/>
      <dgm:t>
        <a:bodyPr/>
        <a:lstStyle/>
        <a:p>
          <a:endParaRPr lang="en-US"/>
        </a:p>
      </dgm:t>
    </dgm:pt>
    <dgm:pt modelId="{4B85B80D-41F8-452C-8153-2FA91599A66B}" type="sibTrans" cxnId="{29B8CFA4-8342-4A82-ACBF-1878AA6E3695}">
      <dgm:prSet/>
      <dgm:spPr/>
      <dgm:t>
        <a:bodyPr/>
        <a:lstStyle/>
        <a:p>
          <a:endParaRPr lang="en-US"/>
        </a:p>
      </dgm:t>
    </dgm:pt>
    <dgm:pt modelId="{FE9BEFE4-B1ED-4A3D-8601-6D16AF662DA5}">
      <dgm:prSet/>
      <dgm:spPr/>
      <dgm:t>
        <a:bodyPr/>
        <a:lstStyle/>
        <a:p>
          <a:r>
            <a:rPr lang="en-US" dirty="0">
              <a:latin typeface="+mj-lt"/>
            </a:rPr>
            <a:t>Poetry </a:t>
          </a:r>
          <a:r>
            <a:rPr lang="en-US" b="0" i="0" dirty="0">
              <a:latin typeface="+mj-lt"/>
            </a:rPr>
            <a:t>allows your child to become a successful reader and aids them in speaking</a:t>
          </a:r>
          <a:r>
            <a:rPr lang="en-US" b="0" i="0" dirty="0"/>
            <a:t>.</a:t>
          </a:r>
          <a:endParaRPr lang="en-US" dirty="0"/>
        </a:p>
      </dgm:t>
    </dgm:pt>
    <dgm:pt modelId="{06C378E4-94D0-4D48-827D-4F51DA2E29AB}" type="parTrans" cxnId="{9104768B-B583-434C-B547-767FA5ACA8E9}">
      <dgm:prSet/>
      <dgm:spPr/>
      <dgm:t>
        <a:bodyPr/>
        <a:lstStyle/>
        <a:p>
          <a:endParaRPr lang="en-US"/>
        </a:p>
      </dgm:t>
    </dgm:pt>
    <dgm:pt modelId="{E66D77E4-6145-469C-AC7C-ABCE035F986D}" type="sibTrans" cxnId="{9104768B-B583-434C-B547-767FA5ACA8E9}">
      <dgm:prSet/>
      <dgm:spPr/>
      <dgm:t>
        <a:bodyPr/>
        <a:lstStyle/>
        <a:p>
          <a:endParaRPr lang="en-US"/>
        </a:p>
      </dgm:t>
    </dgm:pt>
    <dgm:pt modelId="{AEDABF49-A2D8-439D-9FE6-F811C20E9BE7}" type="pres">
      <dgm:prSet presAssocID="{28A9300F-0876-4410-A7C5-2D27070CB9B7}" presName="diagram" presStyleCnt="0">
        <dgm:presLayoutVars>
          <dgm:dir/>
          <dgm:resizeHandles val="exact"/>
        </dgm:presLayoutVars>
      </dgm:prSet>
      <dgm:spPr/>
    </dgm:pt>
    <dgm:pt modelId="{14EEA4B7-1CD2-4608-9D2B-41A6115A0ACC}" type="pres">
      <dgm:prSet presAssocID="{076BD4AE-575A-4EA6-87EF-86600BF1B0BE}" presName="node" presStyleLbl="node1" presStyleIdx="0" presStyleCnt="7">
        <dgm:presLayoutVars>
          <dgm:bulletEnabled val="1"/>
        </dgm:presLayoutVars>
      </dgm:prSet>
      <dgm:spPr/>
    </dgm:pt>
    <dgm:pt modelId="{DAD3FAC6-C90B-4DF1-8EBE-BE1FB8D55F78}" type="pres">
      <dgm:prSet presAssocID="{50D0DF04-CB19-40CF-B6DD-C4DA0B27390E}" presName="sibTrans" presStyleCnt="0"/>
      <dgm:spPr/>
    </dgm:pt>
    <dgm:pt modelId="{99A98347-D2C1-4D0D-8754-FDBC945B7ECE}" type="pres">
      <dgm:prSet presAssocID="{06B0A92A-8444-41D3-BE6C-14D9BA4164FD}" presName="node" presStyleLbl="node1" presStyleIdx="1" presStyleCnt="7">
        <dgm:presLayoutVars>
          <dgm:bulletEnabled val="1"/>
        </dgm:presLayoutVars>
      </dgm:prSet>
      <dgm:spPr/>
    </dgm:pt>
    <dgm:pt modelId="{D26B16D7-7B88-431D-B872-37D7934CDEEF}" type="pres">
      <dgm:prSet presAssocID="{B3FB9D74-69A9-4AC2-82A2-5F1C8B1205FB}" presName="sibTrans" presStyleCnt="0"/>
      <dgm:spPr/>
    </dgm:pt>
    <dgm:pt modelId="{E02A19CD-580D-412F-B62B-D0228A263753}" type="pres">
      <dgm:prSet presAssocID="{09FFCF63-DB1C-4E8E-BB77-2EEB71EBEDB3}" presName="node" presStyleLbl="node1" presStyleIdx="2" presStyleCnt="7">
        <dgm:presLayoutVars>
          <dgm:bulletEnabled val="1"/>
        </dgm:presLayoutVars>
      </dgm:prSet>
      <dgm:spPr/>
    </dgm:pt>
    <dgm:pt modelId="{081171EE-C9A9-4B81-89B3-47F7425EE2EB}" type="pres">
      <dgm:prSet presAssocID="{365257CC-FB71-4885-8DE0-38F80A9FA41D}" presName="sibTrans" presStyleCnt="0"/>
      <dgm:spPr/>
    </dgm:pt>
    <dgm:pt modelId="{21505038-13FF-4692-A3E9-D163291D5A6D}" type="pres">
      <dgm:prSet presAssocID="{82D816A0-3EA0-4654-B63D-D68A08D9F184}" presName="node" presStyleLbl="node1" presStyleIdx="3" presStyleCnt="7">
        <dgm:presLayoutVars>
          <dgm:bulletEnabled val="1"/>
        </dgm:presLayoutVars>
      </dgm:prSet>
      <dgm:spPr/>
    </dgm:pt>
    <dgm:pt modelId="{3D91131B-B76B-40EE-89ED-24034B6FFDD2}" type="pres">
      <dgm:prSet presAssocID="{337EE647-4DF6-47FF-B453-36BD984C6EFF}" presName="sibTrans" presStyleCnt="0"/>
      <dgm:spPr/>
    </dgm:pt>
    <dgm:pt modelId="{379C384B-B71D-4645-AD92-6EB6801FD317}" type="pres">
      <dgm:prSet presAssocID="{03978E33-2B2E-4A3E-8A16-5BD7BC6B82AF}" presName="node" presStyleLbl="node1" presStyleIdx="4" presStyleCnt="7" custScaleX="108673" custScaleY="136198">
        <dgm:presLayoutVars>
          <dgm:bulletEnabled val="1"/>
        </dgm:presLayoutVars>
      </dgm:prSet>
      <dgm:spPr/>
    </dgm:pt>
    <dgm:pt modelId="{BA32561B-BA19-4A51-B9EF-8E139D3AEDB4}" type="pres">
      <dgm:prSet presAssocID="{DC096F5F-BA2B-4A41-9AF4-D1ED3242A448}" presName="sibTrans" presStyleCnt="0"/>
      <dgm:spPr/>
    </dgm:pt>
    <dgm:pt modelId="{704124CC-8662-4FBA-A439-7739FBE74F57}" type="pres">
      <dgm:prSet presAssocID="{F0BD56CC-B4FB-4A61-A04D-1F8DEE31FA7F}" presName="node" presStyleLbl="node1" presStyleIdx="5" presStyleCnt="7" custScaleX="111288" custScaleY="133647" custLinFactNeighborX="-33">
        <dgm:presLayoutVars>
          <dgm:bulletEnabled val="1"/>
        </dgm:presLayoutVars>
      </dgm:prSet>
      <dgm:spPr/>
    </dgm:pt>
    <dgm:pt modelId="{7EE8565A-BA39-4427-B2FF-3F841966A071}" type="pres">
      <dgm:prSet presAssocID="{4B85B80D-41F8-452C-8153-2FA91599A66B}" presName="sibTrans" presStyleCnt="0"/>
      <dgm:spPr/>
    </dgm:pt>
    <dgm:pt modelId="{6CDED684-D525-45CE-95E8-43D802B29F60}" type="pres">
      <dgm:prSet presAssocID="{FE9BEFE4-B1ED-4A3D-8601-6D16AF662DA5}" presName="node" presStyleLbl="node1" presStyleIdx="6" presStyleCnt="7" custScaleX="115643" custScaleY="129820" custLinFactNeighborX="383" custLinFactNeighborY="-1913">
        <dgm:presLayoutVars>
          <dgm:bulletEnabled val="1"/>
        </dgm:presLayoutVars>
      </dgm:prSet>
      <dgm:spPr/>
    </dgm:pt>
  </dgm:ptLst>
  <dgm:cxnLst>
    <dgm:cxn modelId="{B27CCE06-67F9-4F5E-9097-3BFA329C7495}" srcId="{28A9300F-0876-4410-A7C5-2D27070CB9B7}" destId="{06B0A92A-8444-41D3-BE6C-14D9BA4164FD}" srcOrd="1" destOrd="0" parTransId="{406D36F1-FE94-4203-8A37-97F41491113B}" sibTransId="{B3FB9D74-69A9-4AC2-82A2-5F1C8B1205FB}"/>
    <dgm:cxn modelId="{50592E44-4E54-4D94-AB69-5D11FAD86D05}" type="presOf" srcId="{82D816A0-3EA0-4654-B63D-D68A08D9F184}" destId="{21505038-13FF-4692-A3E9-D163291D5A6D}" srcOrd="0" destOrd="0" presId="urn:microsoft.com/office/officeart/2005/8/layout/default"/>
    <dgm:cxn modelId="{04EFBF44-1A30-4BFD-B5C6-31CB59E7E8F5}" type="presOf" srcId="{F0BD56CC-B4FB-4A61-A04D-1F8DEE31FA7F}" destId="{704124CC-8662-4FBA-A439-7739FBE74F57}" srcOrd="0" destOrd="0" presId="urn:microsoft.com/office/officeart/2005/8/layout/default"/>
    <dgm:cxn modelId="{80506270-974C-4E71-9382-F16CDD6A9A32}" type="presOf" srcId="{076BD4AE-575A-4EA6-87EF-86600BF1B0BE}" destId="{14EEA4B7-1CD2-4608-9D2B-41A6115A0ACC}" srcOrd="0" destOrd="0" presId="urn:microsoft.com/office/officeart/2005/8/layout/default"/>
    <dgm:cxn modelId="{33159F88-A2BD-49DB-9119-975CC7236991}" type="presOf" srcId="{09FFCF63-DB1C-4E8E-BB77-2EEB71EBEDB3}" destId="{E02A19CD-580D-412F-B62B-D0228A263753}" srcOrd="0" destOrd="0" presId="urn:microsoft.com/office/officeart/2005/8/layout/default"/>
    <dgm:cxn modelId="{9104768B-B583-434C-B547-767FA5ACA8E9}" srcId="{28A9300F-0876-4410-A7C5-2D27070CB9B7}" destId="{FE9BEFE4-B1ED-4A3D-8601-6D16AF662DA5}" srcOrd="6" destOrd="0" parTransId="{06C378E4-94D0-4D48-827D-4F51DA2E29AB}" sibTransId="{E66D77E4-6145-469C-AC7C-ABCE035F986D}"/>
    <dgm:cxn modelId="{53121F90-6C06-473E-ABE8-E37343F594BE}" type="presOf" srcId="{28A9300F-0876-4410-A7C5-2D27070CB9B7}" destId="{AEDABF49-A2D8-439D-9FE6-F811C20E9BE7}" srcOrd="0" destOrd="0" presId="urn:microsoft.com/office/officeart/2005/8/layout/default"/>
    <dgm:cxn modelId="{64715B95-9BF9-4322-A1C7-C7AB29AADCC5}" srcId="{28A9300F-0876-4410-A7C5-2D27070CB9B7}" destId="{03978E33-2B2E-4A3E-8A16-5BD7BC6B82AF}" srcOrd="4" destOrd="0" parTransId="{9F5D7B35-F863-4F8A-AEAC-C517CC59ACB6}" sibTransId="{DC096F5F-BA2B-4A41-9AF4-D1ED3242A448}"/>
    <dgm:cxn modelId="{29B8CFA4-8342-4A82-ACBF-1878AA6E3695}" srcId="{28A9300F-0876-4410-A7C5-2D27070CB9B7}" destId="{F0BD56CC-B4FB-4A61-A04D-1F8DEE31FA7F}" srcOrd="5" destOrd="0" parTransId="{9983A1BB-550A-468E-8A05-227007E0C94B}" sibTransId="{4B85B80D-41F8-452C-8153-2FA91599A66B}"/>
    <dgm:cxn modelId="{A7EE37BA-8084-418B-8C77-BC1F31F7FEEA}" srcId="{28A9300F-0876-4410-A7C5-2D27070CB9B7}" destId="{09FFCF63-DB1C-4E8E-BB77-2EEB71EBEDB3}" srcOrd="2" destOrd="0" parTransId="{B2F8792C-2066-4F81-B6F3-A37E4433532B}" sibTransId="{365257CC-FB71-4885-8DE0-38F80A9FA41D}"/>
    <dgm:cxn modelId="{8979A3C1-30A9-4FA1-ACA4-C8554BE810DE}" srcId="{28A9300F-0876-4410-A7C5-2D27070CB9B7}" destId="{82D816A0-3EA0-4654-B63D-D68A08D9F184}" srcOrd="3" destOrd="0" parTransId="{7CDBDADC-E0CF-4F7C-990C-053DB42708ED}" sibTransId="{337EE647-4DF6-47FF-B453-36BD984C6EFF}"/>
    <dgm:cxn modelId="{5C5EF1C2-807A-40E4-9862-84EA21127111}" type="presOf" srcId="{06B0A92A-8444-41D3-BE6C-14D9BA4164FD}" destId="{99A98347-D2C1-4D0D-8754-FDBC945B7ECE}" srcOrd="0" destOrd="0" presId="urn:microsoft.com/office/officeart/2005/8/layout/default"/>
    <dgm:cxn modelId="{C99567E9-7567-48FF-8F0C-EF2E3DED8AA5}" srcId="{28A9300F-0876-4410-A7C5-2D27070CB9B7}" destId="{076BD4AE-575A-4EA6-87EF-86600BF1B0BE}" srcOrd="0" destOrd="0" parTransId="{E4B0EC79-E8E8-493D-8CCD-5441D8BCF352}" sibTransId="{50D0DF04-CB19-40CF-B6DD-C4DA0B27390E}"/>
    <dgm:cxn modelId="{189857EA-F090-4C3D-A9AC-97E5879F2610}" type="presOf" srcId="{03978E33-2B2E-4A3E-8A16-5BD7BC6B82AF}" destId="{379C384B-B71D-4645-AD92-6EB6801FD317}" srcOrd="0" destOrd="0" presId="urn:microsoft.com/office/officeart/2005/8/layout/default"/>
    <dgm:cxn modelId="{A73348F0-1714-44CC-B64E-426206085804}" type="presOf" srcId="{FE9BEFE4-B1ED-4A3D-8601-6D16AF662DA5}" destId="{6CDED684-D525-45CE-95E8-43D802B29F60}" srcOrd="0" destOrd="0" presId="urn:microsoft.com/office/officeart/2005/8/layout/default"/>
    <dgm:cxn modelId="{CE7BEF35-1F15-41CE-A7F3-5AD1C05E9F63}" type="presParOf" srcId="{AEDABF49-A2D8-439D-9FE6-F811C20E9BE7}" destId="{14EEA4B7-1CD2-4608-9D2B-41A6115A0ACC}" srcOrd="0" destOrd="0" presId="urn:microsoft.com/office/officeart/2005/8/layout/default"/>
    <dgm:cxn modelId="{64CCBA4A-F02F-48FD-A8A8-A6AB98CCE671}" type="presParOf" srcId="{AEDABF49-A2D8-439D-9FE6-F811C20E9BE7}" destId="{DAD3FAC6-C90B-4DF1-8EBE-BE1FB8D55F78}" srcOrd="1" destOrd="0" presId="urn:microsoft.com/office/officeart/2005/8/layout/default"/>
    <dgm:cxn modelId="{FAA3FDBB-2669-4829-A0BF-436EFCB3932F}" type="presParOf" srcId="{AEDABF49-A2D8-439D-9FE6-F811C20E9BE7}" destId="{99A98347-D2C1-4D0D-8754-FDBC945B7ECE}" srcOrd="2" destOrd="0" presId="urn:microsoft.com/office/officeart/2005/8/layout/default"/>
    <dgm:cxn modelId="{8953C931-C0DF-4E55-90B8-0838B0B352CA}" type="presParOf" srcId="{AEDABF49-A2D8-439D-9FE6-F811C20E9BE7}" destId="{D26B16D7-7B88-431D-B872-37D7934CDEEF}" srcOrd="3" destOrd="0" presId="urn:microsoft.com/office/officeart/2005/8/layout/default"/>
    <dgm:cxn modelId="{97D2F50F-E024-4EF9-B49D-B71FB561A0A0}" type="presParOf" srcId="{AEDABF49-A2D8-439D-9FE6-F811C20E9BE7}" destId="{E02A19CD-580D-412F-B62B-D0228A263753}" srcOrd="4" destOrd="0" presId="urn:microsoft.com/office/officeart/2005/8/layout/default"/>
    <dgm:cxn modelId="{ABC4B3E8-4AE0-4B68-9D3D-B4BAE916271D}" type="presParOf" srcId="{AEDABF49-A2D8-439D-9FE6-F811C20E9BE7}" destId="{081171EE-C9A9-4B81-89B3-47F7425EE2EB}" srcOrd="5" destOrd="0" presId="urn:microsoft.com/office/officeart/2005/8/layout/default"/>
    <dgm:cxn modelId="{2171E1BD-1EA4-4165-A0FA-82739363E6CD}" type="presParOf" srcId="{AEDABF49-A2D8-439D-9FE6-F811C20E9BE7}" destId="{21505038-13FF-4692-A3E9-D163291D5A6D}" srcOrd="6" destOrd="0" presId="urn:microsoft.com/office/officeart/2005/8/layout/default"/>
    <dgm:cxn modelId="{3CCF23C4-EB0A-4C36-80E0-03AFAAA61722}" type="presParOf" srcId="{AEDABF49-A2D8-439D-9FE6-F811C20E9BE7}" destId="{3D91131B-B76B-40EE-89ED-24034B6FFDD2}" srcOrd="7" destOrd="0" presId="urn:microsoft.com/office/officeart/2005/8/layout/default"/>
    <dgm:cxn modelId="{B670C520-8465-45CF-9B81-F88BF485663D}" type="presParOf" srcId="{AEDABF49-A2D8-439D-9FE6-F811C20E9BE7}" destId="{379C384B-B71D-4645-AD92-6EB6801FD317}" srcOrd="8" destOrd="0" presId="urn:microsoft.com/office/officeart/2005/8/layout/default"/>
    <dgm:cxn modelId="{3C76F5DB-13A1-45D6-B5DA-BA399E34A997}" type="presParOf" srcId="{AEDABF49-A2D8-439D-9FE6-F811C20E9BE7}" destId="{BA32561B-BA19-4A51-B9EF-8E139D3AEDB4}" srcOrd="9" destOrd="0" presId="urn:microsoft.com/office/officeart/2005/8/layout/default"/>
    <dgm:cxn modelId="{59062D86-962C-4CA6-8FD5-016535F26E12}" type="presParOf" srcId="{AEDABF49-A2D8-439D-9FE6-F811C20E9BE7}" destId="{704124CC-8662-4FBA-A439-7739FBE74F57}" srcOrd="10" destOrd="0" presId="urn:microsoft.com/office/officeart/2005/8/layout/default"/>
    <dgm:cxn modelId="{087F7E46-EBA7-4336-802B-4FD324719876}" type="presParOf" srcId="{AEDABF49-A2D8-439D-9FE6-F811C20E9BE7}" destId="{7EE8565A-BA39-4427-B2FF-3F841966A071}" srcOrd="11" destOrd="0" presId="urn:microsoft.com/office/officeart/2005/8/layout/default"/>
    <dgm:cxn modelId="{8FF24DCD-4517-4FE2-B30D-AC5308F6813A}" type="presParOf" srcId="{AEDABF49-A2D8-439D-9FE6-F811C20E9BE7}" destId="{6CDED684-D525-45CE-95E8-43D802B29F6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9300F-0876-4410-A7C5-2D27070CB9B7}"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076BD4AE-575A-4EA6-87EF-86600BF1B0BE}">
      <dgm:prSet/>
      <dgm:spPr/>
      <dgm:t>
        <a:bodyPr/>
        <a:lstStyle/>
        <a:p>
          <a:r>
            <a:rPr lang="en-US" dirty="0">
              <a:solidFill>
                <a:schemeClr val="bg2"/>
              </a:solidFill>
              <a:latin typeface="+mj-lt"/>
            </a:rPr>
            <a:t>Poetry is universal and creates a space for English Language Learners (ELL) as they can r</a:t>
          </a:r>
          <a:r>
            <a:rPr lang="en-US" b="0" i="0" dirty="0">
              <a:solidFill>
                <a:schemeClr val="bg2"/>
              </a:solidFill>
              <a:effectLst/>
              <a:latin typeface="+mj-lt"/>
            </a:rPr>
            <a:t>ead poetry in their primary language. </a:t>
          </a:r>
          <a:r>
            <a:rPr lang="en-US" dirty="0">
              <a:solidFill>
                <a:schemeClr val="bg2"/>
              </a:solidFill>
              <a:latin typeface="+mj-lt"/>
            </a:rPr>
            <a:t>Poetry tends to defy formal grammar rules thus allowing ELL </a:t>
          </a:r>
          <a:r>
            <a:rPr lang="en-US" b="0" i="0" dirty="0">
              <a:solidFill>
                <a:schemeClr val="bg2"/>
              </a:solidFill>
              <a:effectLst/>
              <a:latin typeface="+mj-lt"/>
            </a:rPr>
            <a:t>students be expressive despite language barriers or limited vocabulary. </a:t>
          </a:r>
          <a:endParaRPr lang="en-US" dirty="0">
            <a:solidFill>
              <a:schemeClr val="bg2"/>
            </a:solidFill>
            <a:latin typeface="+mj-lt"/>
          </a:endParaRPr>
        </a:p>
      </dgm:t>
    </dgm:pt>
    <dgm:pt modelId="{E4B0EC79-E8E8-493D-8CCD-5441D8BCF352}" type="parTrans" cxnId="{C99567E9-7567-48FF-8F0C-EF2E3DED8AA5}">
      <dgm:prSet/>
      <dgm:spPr/>
      <dgm:t>
        <a:bodyPr/>
        <a:lstStyle/>
        <a:p>
          <a:endParaRPr lang="en-US"/>
        </a:p>
      </dgm:t>
    </dgm:pt>
    <dgm:pt modelId="{50D0DF04-CB19-40CF-B6DD-C4DA0B27390E}" type="sibTrans" cxnId="{C99567E9-7567-48FF-8F0C-EF2E3DED8AA5}">
      <dgm:prSet/>
      <dgm:spPr/>
      <dgm:t>
        <a:bodyPr/>
        <a:lstStyle/>
        <a:p>
          <a:endParaRPr lang="en-US"/>
        </a:p>
      </dgm:t>
    </dgm:pt>
    <dgm:pt modelId="{3763FCA2-C66A-4084-8955-3C0F270DF609}">
      <dgm:prSet/>
      <dgm:spPr/>
      <dgm:t>
        <a:bodyPr/>
        <a:lstStyle/>
        <a:p>
          <a:r>
            <a:rPr lang="en-US" b="0" dirty="0">
              <a:solidFill>
                <a:schemeClr val="bg2"/>
              </a:solidFill>
              <a:latin typeface="+mj-lt"/>
            </a:rPr>
            <a:t>P</a:t>
          </a:r>
          <a:r>
            <a:rPr lang="en-US" b="0" i="0" dirty="0">
              <a:solidFill>
                <a:schemeClr val="bg2"/>
              </a:solidFill>
              <a:effectLst/>
              <a:latin typeface="+mj-lt"/>
            </a:rPr>
            <a:t>oetry can spark discussion, curiosity, and prior knowledge, ultimately building excitement and anticipation in students. </a:t>
          </a:r>
        </a:p>
      </dgm:t>
    </dgm:pt>
    <dgm:pt modelId="{4C4BD272-213E-4107-AFA1-2C8DEF3C856E}" type="parTrans" cxnId="{F0D265CD-ED2A-41FA-BC82-0BE694B22D53}">
      <dgm:prSet/>
      <dgm:spPr/>
      <dgm:t>
        <a:bodyPr/>
        <a:lstStyle/>
        <a:p>
          <a:endParaRPr lang="en-US"/>
        </a:p>
      </dgm:t>
    </dgm:pt>
    <dgm:pt modelId="{F01252CA-EC79-4AC7-8CF6-D69BC23554BB}" type="sibTrans" cxnId="{F0D265CD-ED2A-41FA-BC82-0BE694B22D53}">
      <dgm:prSet/>
      <dgm:spPr/>
      <dgm:t>
        <a:bodyPr/>
        <a:lstStyle/>
        <a:p>
          <a:endParaRPr lang="en-US"/>
        </a:p>
      </dgm:t>
    </dgm:pt>
    <dgm:pt modelId="{06791A1A-527F-4FB5-9259-E04D081CBCD6}">
      <dgm:prSet/>
      <dgm:spPr/>
      <dgm:t>
        <a:bodyPr/>
        <a:lstStyle/>
        <a:p>
          <a:r>
            <a:rPr lang="en-US" dirty="0">
              <a:solidFill>
                <a:schemeClr val="bg2"/>
              </a:solidFill>
              <a:latin typeface="+mj-lt"/>
            </a:rPr>
            <a:t>Poetry opens venues for speaking and listening. </a:t>
          </a:r>
          <a:r>
            <a:rPr lang="en-US" b="0" i="0" dirty="0">
              <a:solidFill>
                <a:schemeClr val="bg2"/>
              </a:solidFill>
              <a:effectLst/>
              <a:latin typeface="+mj-lt"/>
            </a:rPr>
            <a:t>Poetry helps students learn about each other by allowing them to express segments of their lives, describe lived experiences, even parts they wouldn’t openly share. </a:t>
          </a:r>
        </a:p>
      </dgm:t>
    </dgm:pt>
    <dgm:pt modelId="{B8112ACA-33A1-4CC7-882D-CB1BF8F174D4}" type="parTrans" cxnId="{3AF8969A-DF7E-4C46-A3D5-3FB42B25C0E0}">
      <dgm:prSet/>
      <dgm:spPr/>
      <dgm:t>
        <a:bodyPr/>
        <a:lstStyle/>
        <a:p>
          <a:endParaRPr lang="en-US"/>
        </a:p>
      </dgm:t>
    </dgm:pt>
    <dgm:pt modelId="{B0754083-B61D-4956-ACB1-86E40F1A2E1D}" type="sibTrans" cxnId="{3AF8969A-DF7E-4C46-A3D5-3FB42B25C0E0}">
      <dgm:prSet/>
      <dgm:spPr/>
      <dgm:t>
        <a:bodyPr/>
        <a:lstStyle/>
        <a:p>
          <a:endParaRPr lang="en-US"/>
        </a:p>
      </dgm:t>
    </dgm:pt>
    <dgm:pt modelId="{4C4D0868-6F21-4111-8FE7-845BDE49167C}">
      <dgm:prSet/>
      <dgm:spPr/>
      <dgm:t>
        <a:bodyPr/>
        <a:lstStyle/>
        <a:p>
          <a:r>
            <a:rPr lang="en-US" b="0" i="0" dirty="0">
              <a:solidFill>
                <a:schemeClr val="bg2"/>
              </a:solidFill>
              <a:effectLst/>
              <a:latin typeface="+mj-lt"/>
            </a:rPr>
            <a:t>Poetry builds resilience in kids and adults and promotes Social and Emotional Learning. </a:t>
          </a:r>
          <a:r>
            <a:rPr lang="en-US" b="0" i="0" dirty="0">
              <a:solidFill>
                <a:schemeClr val="bg2"/>
              </a:solidFill>
              <a:effectLst/>
              <a:latin typeface="canada-type-gibson"/>
            </a:rPr>
            <a:t> </a:t>
          </a:r>
          <a:r>
            <a:rPr lang="en-US" b="0" i="0" dirty="0">
              <a:solidFill>
                <a:schemeClr val="bg2"/>
              </a:solidFill>
              <a:effectLst/>
              <a:latin typeface="+mj-lt"/>
            </a:rPr>
            <a:t>Schools are places learning through too much of "brain only;" poetry provides a ways of being and other modes of learning. </a:t>
          </a:r>
          <a:endParaRPr lang="en-US" dirty="0">
            <a:solidFill>
              <a:schemeClr val="bg2"/>
            </a:solidFill>
            <a:latin typeface="+mj-lt"/>
          </a:endParaRPr>
        </a:p>
      </dgm:t>
    </dgm:pt>
    <dgm:pt modelId="{224A2FD2-0EDC-42F3-9AC4-87AFA37AC955}" type="parTrans" cxnId="{690B318A-38BD-42E9-8259-2C4A342DBB7E}">
      <dgm:prSet/>
      <dgm:spPr/>
      <dgm:t>
        <a:bodyPr/>
        <a:lstStyle/>
        <a:p>
          <a:endParaRPr lang="en-US"/>
        </a:p>
      </dgm:t>
    </dgm:pt>
    <dgm:pt modelId="{F9CB0904-A739-4B3B-8C1F-2C41439A26B2}" type="sibTrans" cxnId="{690B318A-38BD-42E9-8259-2C4A342DBB7E}">
      <dgm:prSet/>
      <dgm:spPr/>
      <dgm:t>
        <a:bodyPr/>
        <a:lstStyle/>
        <a:p>
          <a:endParaRPr lang="en-US"/>
        </a:p>
      </dgm:t>
    </dgm:pt>
    <dgm:pt modelId="{3218B031-6DDA-4EB6-BA64-B7ACB5E0219C}">
      <dgm:prSet/>
      <dgm:spPr/>
      <dgm:t>
        <a:bodyPr/>
        <a:lstStyle/>
        <a:p>
          <a:r>
            <a:rPr lang="en-US" dirty="0">
              <a:solidFill>
                <a:schemeClr val="bg2"/>
              </a:solidFill>
              <a:latin typeface="+mj-lt"/>
            </a:rPr>
            <a:t>Po</a:t>
          </a:r>
          <a:r>
            <a:rPr lang="en-US" b="0" i="0" dirty="0">
              <a:solidFill>
                <a:schemeClr val="bg2"/>
              </a:solidFill>
              <a:effectLst/>
              <a:latin typeface="+mj-lt"/>
            </a:rPr>
            <a:t>etry is an effective method to inspire students to write. </a:t>
          </a:r>
          <a:endParaRPr lang="en-US" dirty="0">
            <a:solidFill>
              <a:schemeClr val="bg2"/>
            </a:solidFill>
            <a:latin typeface="+mj-lt"/>
          </a:endParaRPr>
        </a:p>
      </dgm:t>
    </dgm:pt>
    <dgm:pt modelId="{13A01D02-7EAA-412C-8232-83F10CF2C89A}" type="parTrans" cxnId="{B8E6167D-E465-4627-974A-8A7D4B6C780F}">
      <dgm:prSet/>
      <dgm:spPr/>
      <dgm:t>
        <a:bodyPr/>
        <a:lstStyle/>
        <a:p>
          <a:endParaRPr lang="en-US"/>
        </a:p>
      </dgm:t>
    </dgm:pt>
    <dgm:pt modelId="{12B3BC26-8E73-40F8-8392-B550615F218A}" type="sibTrans" cxnId="{B8E6167D-E465-4627-974A-8A7D4B6C780F}">
      <dgm:prSet/>
      <dgm:spPr/>
      <dgm:t>
        <a:bodyPr/>
        <a:lstStyle/>
        <a:p>
          <a:endParaRPr lang="en-US"/>
        </a:p>
      </dgm:t>
    </dgm:pt>
    <dgm:pt modelId="{AEDABF49-A2D8-439D-9FE6-F811C20E9BE7}" type="pres">
      <dgm:prSet presAssocID="{28A9300F-0876-4410-A7C5-2D27070CB9B7}" presName="diagram" presStyleCnt="0">
        <dgm:presLayoutVars>
          <dgm:dir/>
          <dgm:resizeHandles val="exact"/>
        </dgm:presLayoutVars>
      </dgm:prSet>
      <dgm:spPr/>
    </dgm:pt>
    <dgm:pt modelId="{14EEA4B7-1CD2-4608-9D2B-41A6115A0ACC}" type="pres">
      <dgm:prSet presAssocID="{076BD4AE-575A-4EA6-87EF-86600BF1B0BE}" presName="node" presStyleLbl="node1" presStyleIdx="0" presStyleCnt="5" custLinFactX="95370" custLinFactY="16638" custLinFactNeighborX="100000" custLinFactNeighborY="100000">
        <dgm:presLayoutVars>
          <dgm:bulletEnabled val="1"/>
        </dgm:presLayoutVars>
      </dgm:prSet>
      <dgm:spPr/>
    </dgm:pt>
    <dgm:pt modelId="{DAD3FAC6-C90B-4DF1-8EBE-BE1FB8D55F78}" type="pres">
      <dgm:prSet presAssocID="{50D0DF04-CB19-40CF-B6DD-C4DA0B27390E}" presName="sibTrans" presStyleCnt="0"/>
      <dgm:spPr/>
    </dgm:pt>
    <dgm:pt modelId="{F70BA309-2CEB-4D8D-8A75-4DB077B72A1F}" type="pres">
      <dgm:prSet presAssocID="{3763FCA2-C66A-4084-8955-3C0F270DF609}" presName="node" presStyleLbl="node1" presStyleIdx="1" presStyleCnt="5" custLinFactX="-34138" custLinFactNeighborX="-100000" custLinFactNeighborY="8489">
        <dgm:presLayoutVars>
          <dgm:bulletEnabled val="1"/>
        </dgm:presLayoutVars>
      </dgm:prSet>
      <dgm:spPr/>
    </dgm:pt>
    <dgm:pt modelId="{27DD1E12-E304-44B1-A969-BE09AF7734FF}" type="pres">
      <dgm:prSet presAssocID="{F01252CA-EC79-4AC7-8CF6-D69BC23554BB}" presName="sibTrans" presStyleCnt="0"/>
      <dgm:spPr/>
    </dgm:pt>
    <dgm:pt modelId="{4B06B790-7089-4D0F-9BF0-F4579292C621}" type="pres">
      <dgm:prSet presAssocID="{06791A1A-527F-4FB5-9259-E04D081CBCD6}" presName="node" presStyleLbl="node1" presStyleIdx="2" presStyleCnt="5" custLinFactNeighborX="-271" custLinFactNeighborY="-816">
        <dgm:presLayoutVars>
          <dgm:bulletEnabled val="1"/>
        </dgm:presLayoutVars>
      </dgm:prSet>
      <dgm:spPr/>
    </dgm:pt>
    <dgm:pt modelId="{803F70A0-B605-46F9-85F1-524831D2CEA9}" type="pres">
      <dgm:prSet presAssocID="{B0754083-B61D-4956-ACB1-86E40F1A2E1D}" presName="sibTrans" presStyleCnt="0"/>
      <dgm:spPr/>
    </dgm:pt>
    <dgm:pt modelId="{DFE3D8FC-CE1C-47A1-AF27-DE97B2C3D71B}" type="pres">
      <dgm:prSet presAssocID="{4C4D0868-6F21-4111-8FE7-845BDE49167C}" presName="node" presStyleLbl="node1" presStyleIdx="3" presStyleCnt="5" custLinFactNeighborX="-24955" custLinFactNeighborY="-849">
        <dgm:presLayoutVars>
          <dgm:bulletEnabled val="1"/>
        </dgm:presLayoutVars>
      </dgm:prSet>
      <dgm:spPr/>
    </dgm:pt>
    <dgm:pt modelId="{CAFF60F4-363D-499B-B548-F3E57980B975}" type="pres">
      <dgm:prSet presAssocID="{F9CB0904-A739-4B3B-8C1F-2C41439A26B2}" presName="sibTrans" presStyleCnt="0"/>
      <dgm:spPr/>
    </dgm:pt>
    <dgm:pt modelId="{22E55AD2-9368-4CEB-B47D-C415A812C2D3}" type="pres">
      <dgm:prSet presAssocID="{3218B031-6DDA-4EB6-BA64-B7ACB5E0219C}" presName="node" presStyleLbl="node1" presStyleIdx="4" presStyleCnt="5" custLinFactY="-12781" custLinFactNeighborX="-50345" custLinFactNeighborY="-100000">
        <dgm:presLayoutVars>
          <dgm:bulletEnabled val="1"/>
        </dgm:presLayoutVars>
      </dgm:prSet>
      <dgm:spPr/>
    </dgm:pt>
  </dgm:ptLst>
  <dgm:cxnLst>
    <dgm:cxn modelId="{34E26817-81FA-4A03-A6E1-F85B36DEC749}" type="presOf" srcId="{076BD4AE-575A-4EA6-87EF-86600BF1B0BE}" destId="{14EEA4B7-1CD2-4608-9D2B-41A6115A0ACC}" srcOrd="0" destOrd="0" presId="urn:microsoft.com/office/officeart/2005/8/layout/default"/>
    <dgm:cxn modelId="{DE723824-0465-4FC0-873D-42875A62EB57}" type="presOf" srcId="{28A9300F-0876-4410-A7C5-2D27070CB9B7}" destId="{AEDABF49-A2D8-439D-9FE6-F811C20E9BE7}" srcOrd="0" destOrd="0" presId="urn:microsoft.com/office/officeart/2005/8/layout/default"/>
    <dgm:cxn modelId="{97FCBB2A-1703-420C-8C60-E7B2BC8A97D5}" type="presOf" srcId="{4C4D0868-6F21-4111-8FE7-845BDE49167C}" destId="{DFE3D8FC-CE1C-47A1-AF27-DE97B2C3D71B}" srcOrd="0" destOrd="0" presId="urn:microsoft.com/office/officeart/2005/8/layout/default"/>
    <dgm:cxn modelId="{A7E1F047-BFB2-4660-84FF-A2DC4F58D765}" type="presOf" srcId="{06791A1A-527F-4FB5-9259-E04D081CBCD6}" destId="{4B06B790-7089-4D0F-9BF0-F4579292C621}" srcOrd="0" destOrd="0" presId="urn:microsoft.com/office/officeart/2005/8/layout/default"/>
    <dgm:cxn modelId="{CB2F2771-DE43-4684-B5DD-59FEECDDC1EC}" type="presOf" srcId="{3763FCA2-C66A-4084-8955-3C0F270DF609}" destId="{F70BA309-2CEB-4D8D-8A75-4DB077B72A1F}" srcOrd="0" destOrd="0" presId="urn:microsoft.com/office/officeart/2005/8/layout/default"/>
    <dgm:cxn modelId="{B8E6167D-E465-4627-974A-8A7D4B6C780F}" srcId="{28A9300F-0876-4410-A7C5-2D27070CB9B7}" destId="{3218B031-6DDA-4EB6-BA64-B7ACB5E0219C}" srcOrd="4" destOrd="0" parTransId="{13A01D02-7EAA-412C-8232-83F10CF2C89A}" sibTransId="{12B3BC26-8E73-40F8-8392-B550615F218A}"/>
    <dgm:cxn modelId="{10E8C97E-3CBA-42BB-B90A-AB2D018D4677}" type="presOf" srcId="{3218B031-6DDA-4EB6-BA64-B7ACB5E0219C}" destId="{22E55AD2-9368-4CEB-B47D-C415A812C2D3}" srcOrd="0" destOrd="0" presId="urn:microsoft.com/office/officeart/2005/8/layout/default"/>
    <dgm:cxn modelId="{690B318A-38BD-42E9-8259-2C4A342DBB7E}" srcId="{28A9300F-0876-4410-A7C5-2D27070CB9B7}" destId="{4C4D0868-6F21-4111-8FE7-845BDE49167C}" srcOrd="3" destOrd="0" parTransId="{224A2FD2-0EDC-42F3-9AC4-87AFA37AC955}" sibTransId="{F9CB0904-A739-4B3B-8C1F-2C41439A26B2}"/>
    <dgm:cxn modelId="{3AF8969A-DF7E-4C46-A3D5-3FB42B25C0E0}" srcId="{28A9300F-0876-4410-A7C5-2D27070CB9B7}" destId="{06791A1A-527F-4FB5-9259-E04D081CBCD6}" srcOrd="2" destOrd="0" parTransId="{B8112ACA-33A1-4CC7-882D-CB1BF8F174D4}" sibTransId="{B0754083-B61D-4956-ACB1-86E40F1A2E1D}"/>
    <dgm:cxn modelId="{F0D265CD-ED2A-41FA-BC82-0BE694B22D53}" srcId="{28A9300F-0876-4410-A7C5-2D27070CB9B7}" destId="{3763FCA2-C66A-4084-8955-3C0F270DF609}" srcOrd="1" destOrd="0" parTransId="{4C4BD272-213E-4107-AFA1-2C8DEF3C856E}" sibTransId="{F01252CA-EC79-4AC7-8CF6-D69BC23554BB}"/>
    <dgm:cxn modelId="{C99567E9-7567-48FF-8F0C-EF2E3DED8AA5}" srcId="{28A9300F-0876-4410-A7C5-2D27070CB9B7}" destId="{076BD4AE-575A-4EA6-87EF-86600BF1B0BE}" srcOrd="0" destOrd="0" parTransId="{E4B0EC79-E8E8-493D-8CCD-5441D8BCF352}" sibTransId="{50D0DF04-CB19-40CF-B6DD-C4DA0B27390E}"/>
    <dgm:cxn modelId="{96700942-4D5C-4581-90E9-7191DA7C9492}" type="presParOf" srcId="{AEDABF49-A2D8-439D-9FE6-F811C20E9BE7}" destId="{14EEA4B7-1CD2-4608-9D2B-41A6115A0ACC}" srcOrd="0" destOrd="0" presId="urn:microsoft.com/office/officeart/2005/8/layout/default"/>
    <dgm:cxn modelId="{7A990305-9A07-44DE-85BD-4A627750E2DC}" type="presParOf" srcId="{AEDABF49-A2D8-439D-9FE6-F811C20E9BE7}" destId="{DAD3FAC6-C90B-4DF1-8EBE-BE1FB8D55F78}" srcOrd="1" destOrd="0" presId="urn:microsoft.com/office/officeart/2005/8/layout/default"/>
    <dgm:cxn modelId="{F3BB18E8-04E4-40AF-BD1B-32EC62F07244}" type="presParOf" srcId="{AEDABF49-A2D8-439D-9FE6-F811C20E9BE7}" destId="{F70BA309-2CEB-4D8D-8A75-4DB077B72A1F}" srcOrd="2" destOrd="0" presId="urn:microsoft.com/office/officeart/2005/8/layout/default"/>
    <dgm:cxn modelId="{33D049F7-7E01-4606-8668-58EAB7DA7455}" type="presParOf" srcId="{AEDABF49-A2D8-439D-9FE6-F811C20E9BE7}" destId="{27DD1E12-E304-44B1-A969-BE09AF7734FF}" srcOrd="3" destOrd="0" presId="urn:microsoft.com/office/officeart/2005/8/layout/default"/>
    <dgm:cxn modelId="{ED2275B8-7F39-401C-B0FC-2B6C39FEE79C}" type="presParOf" srcId="{AEDABF49-A2D8-439D-9FE6-F811C20E9BE7}" destId="{4B06B790-7089-4D0F-9BF0-F4579292C621}" srcOrd="4" destOrd="0" presId="urn:microsoft.com/office/officeart/2005/8/layout/default"/>
    <dgm:cxn modelId="{A45954AF-3AA7-4E72-99F8-DEA5F8376D68}" type="presParOf" srcId="{AEDABF49-A2D8-439D-9FE6-F811C20E9BE7}" destId="{803F70A0-B605-46F9-85F1-524831D2CEA9}" srcOrd="5" destOrd="0" presId="urn:microsoft.com/office/officeart/2005/8/layout/default"/>
    <dgm:cxn modelId="{696115B6-036C-4D19-A7D4-5851F280E2EF}" type="presParOf" srcId="{AEDABF49-A2D8-439D-9FE6-F811C20E9BE7}" destId="{DFE3D8FC-CE1C-47A1-AF27-DE97B2C3D71B}" srcOrd="6" destOrd="0" presId="urn:microsoft.com/office/officeart/2005/8/layout/default"/>
    <dgm:cxn modelId="{F6249682-10E4-4345-BD73-D98EEC0DD5D0}" type="presParOf" srcId="{AEDABF49-A2D8-439D-9FE6-F811C20E9BE7}" destId="{CAFF60F4-363D-499B-B548-F3E57980B975}" srcOrd="7" destOrd="0" presId="urn:microsoft.com/office/officeart/2005/8/layout/default"/>
    <dgm:cxn modelId="{4D922964-022A-4A00-956A-D1C49C0C6296}" type="presParOf" srcId="{AEDABF49-A2D8-439D-9FE6-F811C20E9BE7}" destId="{22E55AD2-9368-4CEB-B47D-C415A812C2D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55E8C-BCE4-419B-9300-82876D9E35F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430B69A-122D-411B-A2F9-F5B12DB8E5C4}">
      <dgm:prSet custT="1"/>
      <dgm:spPr/>
      <dgm:t>
        <a:bodyPr/>
        <a:lstStyle/>
        <a:p>
          <a:r>
            <a:rPr lang="en-US" sz="2200" b="0" i="0" dirty="0">
              <a:solidFill>
                <a:schemeClr val="tx1">
                  <a:lumMod val="50000"/>
                </a:schemeClr>
              </a:solidFill>
              <a:latin typeface="+mj-lt"/>
            </a:rPr>
            <a:t>Some poems are challenging to understand, even for adults so teaching students how to analyze poems is not always easy. </a:t>
          </a:r>
          <a:endParaRPr lang="en-US" sz="2200" dirty="0">
            <a:solidFill>
              <a:schemeClr val="tx1">
                <a:lumMod val="50000"/>
              </a:schemeClr>
            </a:solidFill>
            <a:latin typeface="+mj-lt"/>
          </a:endParaRPr>
        </a:p>
      </dgm:t>
    </dgm:pt>
    <dgm:pt modelId="{E96CB89E-8DAD-4E6E-B878-A1CCB4BEC1CE}" type="parTrans" cxnId="{FDD92E70-BFA3-49E8-8BE6-0E56948B1BC8}">
      <dgm:prSet/>
      <dgm:spPr/>
      <dgm:t>
        <a:bodyPr/>
        <a:lstStyle/>
        <a:p>
          <a:endParaRPr lang="en-US"/>
        </a:p>
      </dgm:t>
    </dgm:pt>
    <dgm:pt modelId="{FA1F92C8-71E4-4790-B58E-06F282240A3C}" type="sibTrans" cxnId="{FDD92E70-BFA3-49E8-8BE6-0E56948B1BC8}">
      <dgm:prSet/>
      <dgm:spPr/>
      <dgm:t>
        <a:bodyPr/>
        <a:lstStyle/>
        <a:p>
          <a:endParaRPr lang="en-US"/>
        </a:p>
      </dgm:t>
    </dgm:pt>
    <dgm:pt modelId="{34626C4F-6FB2-4DB6-B5E9-4AC89664BDD4}">
      <dgm:prSet custT="1"/>
      <dgm:spPr/>
      <dgm:t>
        <a:bodyPr/>
        <a:lstStyle/>
        <a:p>
          <a:r>
            <a:rPr lang="en-US" sz="2200" b="0" i="0" dirty="0">
              <a:solidFill>
                <a:schemeClr val="tx1">
                  <a:lumMod val="50000"/>
                </a:schemeClr>
              </a:solidFill>
              <a:latin typeface="+mj-lt"/>
            </a:rPr>
            <a:t>It is essential that you spend time reading and analyzing poetry yourself and fully understand it before you attempt teach it to students. </a:t>
          </a:r>
          <a:endParaRPr lang="en-US" sz="2200" dirty="0">
            <a:solidFill>
              <a:schemeClr val="tx1">
                <a:lumMod val="50000"/>
              </a:schemeClr>
            </a:solidFill>
            <a:latin typeface="+mj-lt"/>
          </a:endParaRPr>
        </a:p>
      </dgm:t>
    </dgm:pt>
    <dgm:pt modelId="{C0D8BCFF-97E3-4269-80CB-2D4287524CB3}" type="parTrans" cxnId="{7AF6B1C7-6F2E-48B5-88B9-0002271AE55A}">
      <dgm:prSet/>
      <dgm:spPr/>
      <dgm:t>
        <a:bodyPr/>
        <a:lstStyle/>
        <a:p>
          <a:endParaRPr lang="en-US"/>
        </a:p>
      </dgm:t>
    </dgm:pt>
    <dgm:pt modelId="{1A828B5F-3C82-4CA9-836E-CC5279CEFDBF}" type="sibTrans" cxnId="{7AF6B1C7-6F2E-48B5-88B9-0002271AE55A}">
      <dgm:prSet/>
      <dgm:spPr/>
      <dgm:t>
        <a:bodyPr/>
        <a:lstStyle/>
        <a:p>
          <a:endParaRPr lang="en-US"/>
        </a:p>
      </dgm:t>
    </dgm:pt>
    <dgm:pt modelId="{AED314C7-653B-40D5-ADD8-C5CB015F89A7}">
      <dgm:prSet custT="1"/>
      <dgm:spPr/>
      <dgm:t>
        <a:bodyPr/>
        <a:lstStyle/>
        <a:p>
          <a:r>
            <a:rPr lang="en-US" sz="2200" b="0" i="0" dirty="0">
              <a:solidFill>
                <a:schemeClr val="tx1">
                  <a:lumMod val="50000"/>
                </a:schemeClr>
              </a:solidFill>
              <a:latin typeface="+mj-lt"/>
            </a:rPr>
            <a:t>Spend time to think, reflect, ask questions about what you’ve read.</a:t>
          </a:r>
          <a:endParaRPr lang="en-US" sz="2200" b="0" dirty="0">
            <a:solidFill>
              <a:schemeClr val="tx1">
                <a:lumMod val="50000"/>
              </a:schemeClr>
            </a:solidFill>
          </a:endParaRPr>
        </a:p>
      </dgm:t>
    </dgm:pt>
    <dgm:pt modelId="{E4297CF7-A5B9-4EAA-834A-8096E050DAB6}" type="parTrans" cxnId="{A501BE05-4076-4B0B-8503-16700EB5E730}">
      <dgm:prSet/>
      <dgm:spPr/>
      <dgm:t>
        <a:bodyPr/>
        <a:lstStyle/>
        <a:p>
          <a:endParaRPr lang="en-US"/>
        </a:p>
      </dgm:t>
    </dgm:pt>
    <dgm:pt modelId="{1DB94F44-695F-4E4D-A9DF-9A6D5C7E1F92}" type="sibTrans" cxnId="{A501BE05-4076-4B0B-8503-16700EB5E730}">
      <dgm:prSet/>
      <dgm:spPr/>
      <dgm:t>
        <a:bodyPr/>
        <a:lstStyle/>
        <a:p>
          <a:endParaRPr lang="en-US"/>
        </a:p>
      </dgm:t>
    </dgm:pt>
    <dgm:pt modelId="{CADAF0CC-5A76-43BA-8ACD-9CE6FF2B6873}" type="pres">
      <dgm:prSet presAssocID="{E9355E8C-BCE4-419B-9300-82876D9E35FB}" presName="root" presStyleCnt="0">
        <dgm:presLayoutVars>
          <dgm:dir/>
          <dgm:resizeHandles val="exact"/>
        </dgm:presLayoutVars>
      </dgm:prSet>
      <dgm:spPr/>
    </dgm:pt>
    <dgm:pt modelId="{B225A4AC-3D3C-4420-A905-943B67C210A9}" type="pres">
      <dgm:prSet presAssocID="{5430B69A-122D-411B-A2F9-F5B12DB8E5C4}" presName="compNode" presStyleCnt="0"/>
      <dgm:spPr/>
    </dgm:pt>
    <dgm:pt modelId="{A2037943-FF40-4387-A77A-0782903B3BBB}" type="pres">
      <dgm:prSet presAssocID="{5430B69A-122D-411B-A2F9-F5B12DB8E5C4}" presName="bgRect" presStyleLbl="bgShp" presStyleIdx="0" presStyleCnt="3" custLinFactY="140184" custLinFactNeighborX="-2683" custLinFactNeighborY="200000"/>
      <dgm:spPr/>
    </dgm:pt>
    <dgm:pt modelId="{240B9A0F-1250-454C-AD2E-A8C46F2CB704}" type="pres">
      <dgm:prSet presAssocID="{5430B69A-122D-411B-A2F9-F5B12DB8E5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61D986A-8309-4652-B100-ACD31D63589F}" type="pres">
      <dgm:prSet presAssocID="{5430B69A-122D-411B-A2F9-F5B12DB8E5C4}" presName="spaceRect" presStyleCnt="0"/>
      <dgm:spPr/>
    </dgm:pt>
    <dgm:pt modelId="{7C3B22EC-5041-4F23-8C8E-777F9EF87174}" type="pres">
      <dgm:prSet presAssocID="{5430B69A-122D-411B-A2F9-F5B12DB8E5C4}" presName="parTx" presStyleLbl="revTx" presStyleIdx="0" presStyleCnt="3">
        <dgm:presLayoutVars>
          <dgm:chMax val="0"/>
          <dgm:chPref val="0"/>
        </dgm:presLayoutVars>
      </dgm:prSet>
      <dgm:spPr/>
    </dgm:pt>
    <dgm:pt modelId="{85519804-DC72-4DBA-BD73-0E44502FEBC2}" type="pres">
      <dgm:prSet presAssocID="{FA1F92C8-71E4-4790-B58E-06F282240A3C}" presName="sibTrans" presStyleCnt="0"/>
      <dgm:spPr/>
    </dgm:pt>
    <dgm:pt modelId="{B1E9ECEB-E81D-4D8A-B05C-EC25A37A4230}" type="pres">
      <dgm:prSet presAssocID="{34626C4F-6FB2-4DB6-B5E9-4AC89664BDD4}" presName="compNode" presStyleCnt="0"/>
      <dgm:spPr/>
    </dgm:pt>
    <dgm:pt modelId="{9B999397-0089-428A-BEF2-E79AB9E313AC}" type="pres">
      <dgm:prSet presAssocID="{34626C4F-6FB2-4DB6-B5E9-4AC89664BDD4}" presName="bgRect" presStyleLbl="bgShp" presStyleIdx="1" presStyleCnt="3" custLinFactY="100000" custLinFactNeighborX="648" custLinFactNeighborY="127556"/>
      <dgm:spPr>
        <a:solidFill>
          <a:schemeClr val="bg2"/>
        </a:solidFill>
      </dgm:spPr>
    </dgm:pt>
    <dgm:pt modelId="{FB271206-54EB-4B84-83EA-DF2C1E61DB9C}" type="pres">
      <dgm:prSet presAssocID="{34626C4F-6FB2-4DB6-B5E9-4AC89664BD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840AC9B-415C-4069-A87A-8363F66E7D59}" type="pres">
      <dgm:prSet presAssocID="{34626C4F-6FB2-4DB6-B5E9-4AC89664BDD4}" presName="spaceRect" presStyleCnt="0"/>
      <dgm:spPr/>
    </dgm:pt>
    <dgm:pt modelId="{0BCAEE03-61F7-42CE-BB79-27A6272F4418}" type="pres">
      <dgm:prSet presAssocID="{34626C4F-6FB2-4DB6-B5E9-4AC89664BDD4}" presName="parTx" presStyleLbl="revTx" presStyleIdx="1" presStyleCnt="3">
        <dgm:presLayoutVars>
          <dgm:chMax val="0"/>
          <dgm:chPref val="0"/>
        </dgm:presLayoutVars>
      </dgm:prSet>
      <dgm:spPr/>
    </dgm:pt>
    <dgm:pt modelId="{4E0FA5CB-3AF9-4D5F-87FD-C7BE4913691C}" type="pres">
      <dgm:prSet presAssocID="{1A828B5F-3C82-4CA9-836E-CC5279CEFDBF}" presName="sibTrans" presStyleCnt="0"/>
      <dgm:spPr/>
    </dgm:pt>
    <dgm:pt modelId="{361077A4-9C2E-427E-8F08-8952812BA037}" type="pres">
      <dgm:prSet presAssocID="{AED314C7-653B-40D5-ADD8-C5CB015F89A7}" presName="compNode" presStyleCnt="0"/>
      <dgm:spPr/>
    </dgm:pt>
    <dgm:pt modelId="{49AD287E-AC65-4BF4-97BC-D95FCEAEBAAA}" type="pres">
      <dgm:prSet presAssocID="{AED314C7-653B-40D5-ADD8-C5CB015F89A7}" presName="bgRect" presStyleLbl="bgShp" presStyleIdx="2" presStyleCnt="3"/>
      <dgm:spPr>
        <a:noFill/>
      </dgm:spPr>
    </dgm:pt>
    <dgm:pt modelId="{406CDC35-FDC9-4ED1-B224-FD9EFFC30C0D}" type="pres">
      <dgm:prSet presAssocID="{AED314C7-653B-40D5-ADD8-C5CB015F8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9182A0CA-C9B7-429F-A173-BF29D68CA5CD}" type="pres">
      <dgm:prSet presAssocID="{AED314C7-653B-40D5-ADD8-C5CB015F89A7}" presName="spaceRect" presStyleCnt="0"/>
      <dgm:spPr/>
    </dgm:pt>
    <dgm:pt modelId="{2DDBF924-E4E6-42A5-978B-BD2C5D27D966}" type="pres">
      <dgm:prSet presAssocID="{AED314C7-653B-40D5-ADD8-C5CB015F89A7}" presName="parTx" presStyleLbl="revTx" presStyleIdx="2" presStyleCnt="3">
        <dgm:presLayoutVars>
          <dgm:chMax val="0"/>
          <dgm:chPref val="0"/>
        </dgm:presLayoutVars>
      </dgm:prSet>
      <dgm:spPr/>
    </dgm:pt>
  </dgm:ptLst>
  <dgm:cxnLst>
    <dgm:cxn modelId="{A501BE05-4076-4B0B-8503-16700EB5E730}" srcId="{E9355E8C-BCE4-419B-9300-82876D9E35FB}" destId="{AED314C7-653B-40D5-ADD8-C5CB015F89A7}" srcOrd="2" destOrd="0" parTransId="{E4297CF7-A5B9-4EAA-834A-8096E050DAB6}" sibTransId="{1DB94F44-695F-4E4D-A9DF-9A6D5C7E1F92}"/>
    <dgm:cxn modelId="{3B14C34B-E5C3-4099-A68F-C296D4F28DB1}" type="presOf" srcId="{34626C4F-6FB2-4DB6-B5E9-4AC89664BDD4}" destId="{0BCAEE03-61F7-42CE-BB79-27A6272F4418}" srcOrd="0" destOrd="0" presId="urn:microsoft.com/office/officeart/2018/2/layout/IconVerticalSolidList"/>
    <dgm:cxn modelId="{FDD92E70-BFA3-49E8-8BE6-0E56948B1BC8}" srcId="{E9355E8C-BCE4-419B-9300-82876D9E35FB}" destId="{5430B69A-122D-411B-A2F9-F5B12DB8E5C4}" srcOrd="0" destOrd="0" parTransId="{E96CB89E-8DAD-4E6E-B878-A1CCB4BEC1CE}" sibTransId="{FA1F92C8-71E4-4790-B58E-06F282240A3C}"/>
    <dgm:cxn modelId="{239D8071-723B-42B4-8BE6-94C761F9AE2C}" type="presOf" srcId="{AED314C7-653B-40D5-ADD8-C5CB015F89A7}" destId="{2DDBF924-E4E6-42A5-978B-BD2C5D27D966}" srcOrd="0" destOrd="0" presId="urn:microsoft.com/office/officeart/2018/2/layout/IconVerticalSolidList"/>
    <dgm:cxn modelId="{7AF6B1C7-6F2E-48B5-88B9-0002271AE55A}" srcId="{E9355E8C-BCE4-419B-9300-82876D9E35FB}" destId="{34626C4F-6FB2-4DB6-B5E9-4AC89664BDD4}" srcOrd="1" destOrd="0" parTransId="{C0D8BCFF-97E3-4269-80CB-2D4287524CB3}" sibTransId="{1A828B5F-3C82-4CA9-836E-CC5279CEFDBF}"/>
    <dgm:cxn modelId="{88F455F5-7B85-4419-8BE5-6A47BE907035}" type="presOf" srcId="{E9355E8C-BCE4-419B-9300-82876D9E35FB}" destId="{CADAF0CC-5A76-43BA-8ACD-9CE6FF2B6873}" srcOrd="0" destOrd="0" presId="urn:microsoft.com/office/officeart/2018/2/layout/IconVerticalSolidList"/>
    <dgm:cxn modelId="{380649F9-215E-46F5-B74E-E16BB0D2E679}" type="presOf" srcId="{5430B69A-122D-411B-A2F9-F5B12DB8E5C4}" destId="{7C3B22EC-5041-4F23-8C8E-777F9EF87174}" srcOrd="0" destOrd="0" presId="urn:microsoft.com/office/officeart/2018/2/layout/IconVerticalSolidList"/>
    <dgm:cxn modelId="{011AB98B-CD19-4979-A5DD-C94E0BA264CB}" type="presParOf" srcId="{CADAF0CC-5A76-43BA-8ACD-9CE6FF2B6873}" destId="{B225A4AC-3D3C-4420-A905-943B67C210A9}" srcOrd="0" destOrd="0" presId="urn:microsoft.com/office/officeart/2018/2/layout/IconVerticalSolidList"/>
    <dgm:cxn modelId="{477E553E-9262-4961-8802-7D5669F4B252}" type="presParOf" srcId="{B225A4AC-3D3C-4420-A905-943B67C210A9}" destId="{A2037943-FF40-4387-A77A-0782903B3BBB}" srcOrd="0" destOrd="0" presId="urn:microsoft.com/office/officeart/2018/2/layout/IconVerticalSolidList"/>
    <dgm:cxn modelId="{37578AB0-26F6-4ECA-A5F3-7339A7C5AFBF}" type="presParOf" srcId="{B225A4AC-3D3C-4420-A905-943B67C210A9}" destId="{240B9A0F-1250-454C-AD2E-A8C46F2CB704}" srcOrd="1" destOrd="0" presId="urn:microsoft.com/office/officeart/2018/2/layout/IconVerticalSolidList"/>
    <dgm:cxn modelId="{38E92C29-3BC4-4927-87DD-94D35C4E7525}" type="presParOf" srcId="{B225A4AC-3D3C-4420-A905-943B67C210A9}" destId="{C61D986A-8309-4652-B100-ACD31D63589F}" srcOrd="2" destOrd="0" presId="urn:microsoft.com/office/officeart/2018/2/layout/IconVerticalSolidList"/>
    <dgm:cxn modelId="{BB0F43C2-962F-4443-86BB-A044CBCE8797}" type="presParOf" srcId="{B225A4AC-3D3C-4420-A905-943B67C210A9}" destId="{7C3B22EC-5041-4F23-8C8E-777F9EF87174}" srcOrd="3" destOrd="0" presId="urn:microsoft.com/office/officeart/2018/2/layout/IconVerticalSolidList"/>
    <dgm:cxn modelId="{7C1B524D-3DE3-4784-93E3-CE579D52E0E6}" type="presParOf" srcId="{CADAF0CC-5A76-43BA-8ACD-9CE6FF2B6873}" destId="{85519804-DC72-4DBA-BD73-0E44502FEBC2}" srcOrd="1" destOrd="0" presId="urn:microsoft.com/office/officeart/2018/2/layout/IconVerticalSolidList"/>
    <dgm:cxn modelId="{3D2210C5-04BD-4EC6-B0FB-D214E408335E}" type="presParOf" srcId="{CADAF0CC-5A76-43BA-8ACD-9CE6FF2B6873}" destId="{B1E9ECEB-E81D-4D8A-B05C-EC25A37A4230}" srcOrd="2" destOrd="0" presId="urn:microsoft.com/office/officeart/2018/2/layout/IconVerticalSolidList"/>
    <dgm:cxn modelId="{D2046161-DD9B-4B20-9DA1-BF1352EE4F52}" type="presParOf" srcId="{B1E9ECEB-E81D-4D8A-B05C-EC25A37A4230}" destId="{9B999397-0089-428A-BEF2-E79AB9E313AC}" srcOrd="0" destOrd="0" presId="urn:microsoft.com/office/officeart/2018/2/layout/IconVerticalSolidList"/>
    <dgm:cxn modelId="{E886B163-3C58-4AB5-9AB1-60BBEC1F2740}" type="presParOf" srcId="{B1E9ECEB-E81D-4D8A-B05C-EC25A37A4230}" destId="{FB271206-54EB-4B84-83EA-DF2C1E61DB9C}" srcOrd="1" destOrd="0" presId="urn:microsoft.com/office/officeart/2018/2/layout/IconVerticalSolidList"/>
    <dgm:cxn modelId="{358EF922-E4E2-4EC8-93E8-3A59854E1905}" type="presParOf" srcId="{B1E9ECEB-E81D-4D8A-B05C-EC25A37A4230}" destId="{3840AC9B-415C-4069-A87A-8363F66E7D59}" srcOrd="2" destOrd="0" presId="urn:microsoft.com/office/officeart/2018/2/layout/IconVerticalSolidList"/>
    <dgm:cxn modelId="{37FFBBA1-B75D-4ED2-9972-A58BE0EC2DC5}" type="presParOf" srcId="{B1E9ECEB-E81D-4D8A-B05C-EC25A37A4230}" destId="{0BCAEE03-61F7-42CE-BB79-27A6272F4418}" srcOrd="3" destOrd="0" presId="urn:microsoft.com/office/officeart/2018/2/layout/IconVerticalSolidList"/>
    <dgm:cxn modelId="{5CF00476-647A-4F3D-9704-CF66617CCB4C}" type="presParOf" srcId="{CADAF0CC-5A76-43BA-8ACD-9CE6FF2B6873}" destId="{4E0FA5CB-3AF9-4D5F-87FD-C7BE4913691C}" srcOrd="3" destOrd="0" presId="urn:microsoft.com/office/officeart/2018/2/layout/IconVerticalSolidList"/>
    <dgm:cxn modelId="{4D5C414F-CEFC-4E07-96AE-71BE240779DB}" type="presParOf" srcId="{CADAF0CC-5A76-43BA-8ACD-9CE6FF2B6873}" destId="{361077A4-9C2E-427E-8F08-8952812BA037}" srcOrd="4" destOrd="0" presId="urn:microsoft.com/office/officeart/2018/2/layout/IconVerticalSolidList"/>
    <dgm:cxn modelId="{86EE98AB-FE0F-413D-B68E-38A1F38B111B}" type="presParOf" srcId="{361077A4-9C2E-427E-8F08-8952812BA037}" destId="{49AD287E-AC65-4BF4-97BC-D95FCEAEBAAA}" srcOrd="0" destOrd="0" presId="urn:microsoft.com/office/officeart/2018/2/layout/IconVerticalSolidList"/>
    <dgm:cxn modelId="{7A1245C5-8511-4CF2-89F8-C490E0F2E7F2}" type="presParOf" srcId="{361077A4-9C2E-427E-8F08-8952812BA037}" destId="{406CDC35-FDC9-4ED1-B224-FD9EFFC30C0D}" srcOrd="1" destOrd="0" presId="urn:microsoft.com/office/officeart/2018/2/layout/IconVerticalSolidList"/>
    <dgm:cxn modelId="{F7BE2135-197C-4C0D-94E1-062638683892}" type="presParOf" srcId="{361077A4-9C2E-427E-8F08-8952812BA037}" destId="{9182A0CA-C9B7-429F-A173-BF29D68CA5CD}" srcOrd="2" destOrd="0" presId="urn:microsoft.com/office/officeart/2018/2/layout/IconVerticalSolidList"/>
    <dgm:cxn modelId="{767E9B8D-CA69-4B20-927A-368C16EA9CB5}" type="presParOf" srcId="{361077A4-9C2E-427E-8F08-8952812BA037}" destId="{2DDBF924-E4E6-42A5-978B-BD2C5D27D9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A4B7-1CD2-4608-9D2B-41A6115A0ACC}">
      <dsp:nvSpPr>
        <dsp:cNvPr id="0" name=""/>
        <dsp:cNvSpPr/>
      </dsp:nvSpPr>
      <dsp:spPr>
        <a:xfrm>
          <a:off x="3199" y="556043"/>
          <a:ext cx="2537938" cy="1522763"/>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Essential in aiding memory and language development. </a:t>
          </a:r>
          <a:endParaRPr lang="en-US" sz="1800" kern="1200" dirty="0">
            <a:latin typeface="+mj-lt"/>
          </a:endParaRPr>
        </a:p>
      </dsp:txBody>
      <dsp:txXfrm>
        <a:off x="3199" y="556043"/>
        <a:ext cx="2537938" cy="1522763"/>
      </dsp:txXfrm>
    </dsp:sp>
    <dsp:sp modelId="{99A98347-D2C1-4D0D-8754-FDBC945B7ECE}">
      <dsp:nvSpPr>
        <dsp:cNvPr id="0" name=""/>
        <dsp:cNvSpPr/>
      </dsp:nvSpPr>
      <dsp:spPr>
        <a:xfrm>
          <a:off x="2794931" y="556043"/>
          <a:ext cx="2537938" cy="1522763"/>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a:t>
          </a:r>
          <a:r>
            <a:rPr lang="en-US" sz="1800" b="0" i="0" kern="1200" dirty="0">
              <a:latin typeface="+mj-lt"/>
            </a:rPr>
            <a:t>hyming can assist in your child learning words through both audible and visual means</a:t>
          </a:r>
          <a:r>
            <a:rPr lang="en-US" sz="1800" b="0" i="0" kern="1200" dirty="0"/>
            <a:t>. </a:t>
          </a:r>
          <a:endParaRPr lang="en-US" sz="1800" kern="1200" dirty="0"/>
        </a:p>
      </dsp:txBody>
      <dsp:txXfrm>
        <a:off x="2794931" y="556043"/>
        <a:ext cx="2537938" cy="1522763"/>
      </dsp:txXfrm>
    </dsp:sp>
    <dsp:sp modelId="{E02A19CD-580D-412F-B62B-D0228A263753}">
      <dsp:nvSpPr>
        <dsp:cNvPr id="0" name=""/>
        <dsp:cNvSpPr/>
      </dsp:nvSpPr>
      <dsp:spPr>
        <a:xfrm>
          <a:off x="5586663" y="556043"/>
          <a:ext cx="2537938" cy="1522763"/>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The structure of poetry makes use of pattern and sequence, creating a familiar context for unfamiliar language. </a:t>
          </a:r>
          <a:endParaRPr lang="en-US" sz="1800" kern="1200" dirty="0">
            <a:latin typeface="+mj-lt"/>
          </a:endParaRPr>
        </a:p>
      </dsp:txBody>
      <dsp:txXfrm>
        <a:off x="5586663" y="556043"/>
        <a:ext cx="2537938" cy="1522763"/>
      </dsp:txXfrm>
    </dsp:sp>
    <dsp:sp modelId="{21505038-13FF-4692-A3E9-D163291D5A6D}">
      <dsp:nvSpPr>
        <dsp:cNvPr id="0" name=""/>
        <dsp:cNvSpPr/>
      </dsp:nvSpPr>
      <dsp:spPr>
        <a:xfrm>
          <a:off x="8378395" y="556043"/>
          <a:ext cx="2537938" cy="1522763"/>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Reading poetry aloud helps your child practice the way they pronounce words</a:t>
          </a:r>
          <a:r>
            <a:rPr lang="en-US" sz="1800" b="0" i="0" kern="1200" dirty="0"/>
            <a:t>.</a:t>
          </a:r>
          <a:endParaRPr lang="en-US" sz="1800" kern="1200" dirty="0"/>
        </a:p>
      </dsp:txBody>
      <dsp:txXfrm>
        <a:off x="8378395" y="556043"/>
        <a:ext cx="2537938" cy="1522763"/>
      </dsp:txXfrm>
    </dsp:sp>
    <dsp:sp modelId="{379C384B-B71D-4645-AD92-6EB6801FD317}">
      <dsp:nvSpPr>
        <dsp:cNvPr id="0" name=""/>
        <dsp:cNvSpPr/>
      </dsp:nvSpPr>
      <dsp:spPr>
        <a:xfrm>
          <a:off x="947261" y="2332600"/>
          <a:ext cx="2758053" cy="207397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Reading aloud also </a:t>
          </a:r>
          <a:r>
            <a:rPr lang="en-US" sz="1800" kern="1200" dirty="0">
              <a:latin typeface="+mj-lt"/>
            </a:rPr>
            <a:t>gives insight on</a:t>
          </a:r>
          <a:r>
            <a:rPr lang="en-US" sz="1800" b="0" i="0" kern="1200" dirty="0">
              <a:latin typeface="+mj-lt"/>
            </a:rPr>
            <a:t> how </a:t>
          </a:r>
          <a:r>
            <a:rPr lang="en-US" sz="1800" kern="1200" dirty="0">
              <a:latin typeface="+mj-lt"/>
            </a:rPr>
            <a:t>children express</a:t>
          </a:r>
          <a:r>
            <a:rPr lang="en-US" sz="1800" b="0" i="0" kern="1200" dirty="0">
              <a:latin typeface="+mj-lt"/>
            </a:rPr>
            <a:t> emotion to words through volume and pitch. </a:t>
          </a:r>
          <a:endParaRPr lang="en-US" sz="1800" kern="1200" dirty="0">
            <a:latin typeface="+mj-lt"/>
          </a:endParaRPr>
        </a:p>
      </dsp:txBody>
      <dsp:txXfrm>
        <a:off x="947261" y="2332600"/>
        <a:ext cx="2758053" cy="2073972"/>
      </dsp:txXfrm>
    </dsp:sp>
    <dsp:sp modelId="{704124CC-8662-4FBA-A439-7739FBE74F57}">
      <dsp:nvSpPr>
        <dsp:cNvPr id="0" name=""/>
        <dsp:cNvSpPr/>
      </dsp:nvSpPr>
      <dsp:spPr>
        <a:xfrm>
          <a:off x="3958271" y="2352023"/>
          <a:ext cx="2824420" cy="2035127"/>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Poetry</a:t>
          </a:r>
          <a:r>
            <a:rPr lang="en-US" sz="1800" b="0" i="0" kern="1200" dirty="0">
              <a:latin typeface="+mj-lt"/>
            </a:rPr>
            <a:t> improves phonological and phonemic awareness.</a:t>
          </a:r>
          <a:endParaRPr lang="en-US" sz="1800" kern="1200" dirty="0">
            <a:latin typeface="+mj-lt"/>
          </a:endParaRPr>
        </a:p>
      </dsp:txBody>
      <dsp:txXfrm>
        <a:off x="3958271" y="2352023"/>
        <a:ext cx="2824420" cy="2035127"/>
      </dsp:txXfrm>
    </dsp:sp>
    <dsp:sp modelId="{6CDED684-D525-45CE-95E8-43D802B29F60}">
      <dsp:nvSpPr>
        <dsp:cNvPr id="0" name=""/>
        <dsp:cNvSpPr/>
      </dsp:nvSpPr>
      <dsp:spPr>
        <a:xfrm>
          <a:off x="7047043" y="2352030"/>
          <a:ext cx="2934948" cy="1976850"/>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Poetry </a:t>
          </a:r>
          <a:r>
            <a:rPr lang="en-US" sz="1800" b="0" i="0" kern="1200" dirty="0">
              <a:latin typeface="+mj-lt"/>
            </a:rPr>
            <a:t>allows your child to become a successful reader and aids them in speaking</a:t>
          </a:r>
          <a:r>
            <a:rPr lang="en-US" sz="1800" b="0" i="0" kern="1200" dirty="0"/>
            <a:t>.</a:t>
          </a:r>
          <a:endParaRPr lang="en-US" sz="1800" kern="1200" dirty="0"/>
        </a:p>
      </dsp:txBody>
      <dsp:txXfrm>
        <a:off x="7047043" y="2352030"/>
        <a:ext cx="2934948" cy="1976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A4B7-1CD2-4608-9D2B-41A6115A0ACC}">
      <dsp:nvSpPr>
        <dsp:cNvPr id="0" name=""/>
        <dsp:cNvSpPr/>
      </dsp:nvSpPr>
      <dsp:spPr>
        <a:xfrm>
          <a:off x="6666716" y="2651339"/>
          <a:ext cx="3412354" cy="204741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mj-lt"/>
            </a:rPr>
            <a:t>Poetry is universal and creates a space for English Language Learners (ELL) as they can r</a:t>
          </a:r>
          <a:r>
            <a:rPr lang="en-US" sz="1500" b="0" i="0" kern="1200" dirty="0">
              <a:solidFill>
                <a:schemeClr val="bg2"/>
              </a:solidFill>
              <a:effectLst/>
              <a:latin typeface="+mj-lt"/>
            </a:rPr>
            <a:t>ead poetry in their primary language. </a:t>
          </a:r>
          <a:r>
            <a:rPr lang="en-US" sz="1500" kern="1200" dirty="0">
              <a:solidFill>
                <a:schemeClr val="bg2"/>
              </a:solidFill>
              <a:latin typeface="+mj-lt"/>
            </a:rPr>
            <a:t>Poetry tends to defy formal grammar rules thus allowing ELL </a:t>
          </a:r>
          <a:r>
            <a:rPr lang="en-US" sz="1500" b="0" i="0" kern="1200" dirty="0">
              <a:solidFill>
                <a:schemeClr val="bg2"/>
              </a:solidFill>
              <a:effectLst/>
              <a:latin typeface="+mj-lt"/>
            </a:rPr>
            <a:t>students be expressive despite language barriers or limited vocabulary. </a:t>
          </a:r>
          <a:endParaRPr lang="en-US" sz="1500" kern="1200" dirty="0">
            <a:solidFill>
              <a:schemeClr val="bg2"/>
            </a:solidFill>
            <a:latin typeface="+mj-lt"/>
          </a:endParaRPr>
        </a:p>
      </dsp:txBody>
      <dsp:txXfrm>
        <a:off x="6666716" y="2651339"/>
        <a:ext cx="3412354" cy="2047412"/>
      </dsp:txXfrm>
    </dsp:sp>
    <dsp:sp modelId="{F70BA309-2CEB-4D8D-8A75-4DB077B72A1F}">
      <dsp:nvSpPr>
        <dsp:cNvPr id="0" name=""/>
        <dsp:cNvSpPr/>
      </dsp:nvSpPr>
      <dsp:spPr>
        <a:xfrm>
          <a:off x="0" y="437083"/>
          <a:ext cx="3412354" cy="204741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2"/>
              </a:solidFill>
              <a:latin typeface="+mj-lt"/>
            </a:rPr>
            <a:t>P</a:t>
          </a:r>
          <a:r>
            <a:rPr lang="en-US" sz="1500" b="0" i="0" kern="1200" dirty="0">
              <a:solidFill>
                <a:schemeClr val="bg2"/>
              </a:solidFill>
              <a:effectLst/>
              <a:latin typeface="+mj-lt"/>
            </a:rPr>
            <a:t>oetry can spark discussion, curiosity, and prior knowledge, ultimately building excitement and anticipation in students. </a:t>
          </a:r>
        </a:p>
      </dsp:txBody>
      <dsp:txXfrm>
        <a:off x="0" y="437083"/>
        <a:ext cx="3412354" cy="2047412"/>
      </dsp:txXfrm>
    </dsp:sp>
    <dsp:sp modelId="{4B06B790-7089-4D0F-9BF0-F4579292C621}">
      <dsp:nvSpPr>
        <dsp:cNvPr id="0" name=""/>
        <dsp:cNvSpPr/>
      </dsp:nvSpPr>
      <dsp:spPr>
        <a:xfrm>
          <a:off x="7497931" y="246571"/>
          <a:ext cx="3412354" cy="204741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mj-lt"/>
            </a:rPr>
            <a:t>Poetry opens venues for speaking and listening. </a:t>
          </a:r>
          <a:r>
            <a:rPr lang="en-US" sz="1500" b="0" i="0" kern="1200" dirty="0">
              <a:solidFill>
                <a:schemeClr val="bg2"/>
              </a:solidFill>
              <a:effectLst/>
              <a:latin typeface="+mj-lt"/>
            </a:rPr>
            <a:t>Poetry helps students learn about each other by allowing them to express segments of their lives, describe lived experiences, even parts they wouldn’t openly share. </a:t>
          </a:r>
        </a:p>
      </dsp:txBody>
      <dsp:txXfrm>
        <a:off x="7497931" y="246571"/>
        <a:ext cx="3412354" cy="2047412"/>
      </dsp:txXfrm>
    </dsp:sp>
    <dsp:sp modelId="{DFE3D8FC-CE1C-47A1-AF27-DE97B2C3D71B}">
      <dsp:nvSpPr>
        <dsp:cNvPr id="0" name=""/>
        <dsp:cNvSpPr/>
      </dsp:nvSpPr>
      <dsp:spPr>
        <a:xfrm>
          <a:off x="1025241" y="2634543"/>
          <a:ext cx="3412354" cy="204741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chemeClr val="bg2"/>
              </a:solidFill>
              <a:effectLst/>
              <a:latin typeface="+mj-lt"/>
            </a:rPr>
            <a:t>Poetry builds resilience in kids and adults and promotes Social and Emotional Learning. </a:t>
          </a:r>
          <a:r>
            <a:rPr lang="en-US" sz="1500" b="0" i="0" kern="1200" dirty="0">
              <a:solidFill>
                <a:schemeClr val="bg2"/>
              </a:solidFill>
              <a:effectLst/>
              <a:latin typeface="canada-type-gibson"/>
            </a:rPr>
            <a:t> </a:t>
          </a:r>
          <a:r>
            <a:rPr lang="en-US" sz="1500" b="0" i="0" kern="1200" dirty="0">
              <a:solidFill>
                <a:schemeClr val="bg2"/>
              </a:solidFill>
              <a:effectLst/>
              <a:latin typeface="+mj-lt"/>
            </a:rPr>
            <a:t>Schools are places learning through too much of "brain only;" poetry provides a ways of being and other modes of learning. </a:t>
          </a:r>
          <a:endParaRPr lang="en-US" sz="1500" kern="1200" dirty="0">
            <a:solidFill>
              <a:schemeClr val="bg2"/>
            </a:solidFill>
            <a:latin typeface="+mj-lt"/>
          </a:endParaRPr>
        </a:p>
      </dsp:txBody>
      <dsp:txXfrm>
        <a:off x="1025241" y="2634543"/>
        <a:ext cx="3412354" cy="2047412"/>
      </dsp:txXfrm>
    </dsp:sp>
    <dsp:sp modelId="{22E55AD2-9368-4CEB-B47D-C415A812C2D3}">
      <dsp:nvSpPr>
        <dsp:cNvPr id="0" name=""/>
        <dsp:cNvSpPr/>
      </dsp:nvSpPr>
      <dsp:spPr>
        <a:xfrm>
          <a:off x="3912434" y="342833"/>
          <a:ext cx="3412354" cy="204741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mj-lt"/>
            </a:rPr>
            <a:t>Po</a:t>
          </a:r>
          <a:r>
            <a:rPr lang="en-US" sz="1500" b="0" i="0" kern="1200" dirty="0">
              <a:solidFill>
                <a:schemeClr val="bg2"/>
              </a:solidFill>
              <a:effectLst/>
              <a:latin typeface="+mj-lt"/>
            </a:rPr>
            <a:t>etry is an effective method to inspire students to write. </a:t>
          </a:r>
          <a:endParaRPr lang="en-US" sz="1500" kern="1200" dirty="0">
            <a:solidFill>
              <a:schemeClr val="bg2"/>
            </a:solidFill>
            <a:latin typeface="+mj-lt"/>
          </a:endParaRPr>
        </a:p>
      </dsp:txBody>
      <dsp:txXfrm>
        <a:off x="3912434" y="342833"/>
        <a:ext cx="3412354" cy="2047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7943-FF40-4387-A77A-0782903B3BBB}">
      <dsp:nvSpPr>
        <dsp:cNvPr id="0" name=""/>
        <dsp:cNvSpPr/>
      </dsp:nvSpPr>
      <dsp:spPr>
        <a:xfrm>
          <a:off x="0" y="3266033"/>
          <a:ext cx="9982200"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B9A0F-1250-454C-AD2E-A8C46F2CB704}">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C3B22EC-5041-4F23-8C8E-777F9EF87174}">
      <dsp:nvSpPr>
        <dsp:cNvPr id="0" name=""/>
        <dsp:cNvSpPr/>
      </dsp:nvSpPr>
      <dsp:spPr>
        <a:xfrm>
          <a:off x="1508391" y="558"/>
          <a:ext cx="84738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90000"/>
            </a:lnSpc>
            <a:spcBef>
              <a:spcPct val="0"/>
            </a:spcBef>
            <a:spcAft>
              <a:spcPct val="35000"/>
            </a:spcAft>
            <a:buNone/>
          </a:pPr>
          <a:r>
            <a:rPr lang="en-US" sz="2200" b="0" i="0" kern="1200" dirty="0">
              <a:solidFill>
                <a:schemeClr val="tx1">
                  <a:lumMod val="50000"/>
                </a:schemeClr>
              </a:solidFill>
              <a:latin typeface="+mj-lt"/>
            </a:rPr>
            <a:t>Some poems are challenging to understand, even for adults so teaching students how to analyze poems is not always easy. </a:t>
          </a:r>
          <a:endParaRPr lang="en-US" sz="2200" kern="1200" dirty="0">
            <a:solidFill>
              <a:schemeClr val="tx1">
                <a:lumMod val="50000"/>
              </a:schemeClr>
            </a:solidFill>
            <a:latin typeface="+mj-lt"/>
          </a:endParaRPr>
        </a:p>
      </dsp:txBody>
      <dsp:txXfrm>
        <a:off x="1508391" y="558"/>
        <a:ext cx="8473808" cy="1305966"/>
      </dsp:txXfrm>
    </dsp:sp>
    <dsp:sp modelId="{9B999397-0089-428A-BEF2-E79AB9E313AC}">
      <dsp:nvSpPr>
        <dsp:cNvPr id="0" name=""/>
        <dsp:cNvSpPr/>
      </dsp:nvSpPr>
      <dsp:spPr>
        <a:xfrm>
          <a:off x="0" y="3266033"/>
          <a:ext cx="9982200" cy="1305966"/>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FB271206-54EB-4B84-83EA-DF2C1E61DB9C}">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BCAEE03-61F7-42CE-BB79-27A6272F4418}">
      <dsp:nvSpPr>
        <dsp:cNvPr id="0" name=""/>
        <dsp:cNvSpPr/>
      </dsp:nvSpPr>
      <dsp:spPr>
        <a:xfrm>
          <a:off x="1508391" y="1633016"/>
          <a:ext cx="84738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90000"/>
            </a:lnSpc>
            <a:spcBef>
              <a:spcPct val="0"/>
            </a:spcBef>
            <a:spcAft>
              <a:spcPct val="35000"/>
            </a:spcAft>
            <a:buNone/>
          </a:pPr>
          <a:r>
            <a:rPr lang="en-US" sz="2200" b="0" i="0" kern="1200" dirty="0">
              <a:solidFill>
                <a:schemeClr val="tx1">
                  <a:lumMod val="50000"/>
                </a:schemeClr>
              </a:solidFill>
              <a:latin typeface="+mj-lt"/>
            </a:rPr>
            <a:t>It is essential that you spend time reading and analyzing poetry yourself and fully understand it before you attempt teach it to students. </a:t>
          </a:r>
          <a:endParaRPr lang="en-US" sz="2200" kern="1200" dirty="0">
            <a:solidFill>
              <a:schemeClr val="tx1">
                <a:lumMod val="50000"/>
              </a:schemeClr>
            </a:solidFill>
            <a:latin typeface="+mj-lt"/>
          </a:endParaRPr>
        </a:p>
      </dsp:txBody>
      <dsp:txXfrm>
        <a:off x="1508391" y="1633016"/>
        <a:ext cx="8473808" cy="1305966"/>
      </dsp:txXfrm>
    </dsp:sp>
    <dsp:sp modelId="{49AD287E-AC65-4BF4-97BC-D95FCEAEBAAA}">
      <dsp:nvSpPr>
        <dsp:cNvPr id="0" name=""/>
        <dsp:cNvSpPr/>
      </dsp:nvSpPr>
      <dsp:spPr>
        <a:xfrm>
          <a:off x="0" y="3265475"/>
          <a:ext cx="9982200" cy="1305966"/>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406CDC35-FDC9-4ED1-B224-FD9EFFC30C0D}">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DDBF924-E4E6-42A5-978B-BD2C5D27D966}">
      <dsp:nvSpPr>
        <dsp:cNvPr id="0" name=""/>
        <dsp:cNvSpPr/>
      </dsp:nvSpPr>
      <dsp:spPr>
        <a:xfrm>
          <a:off x="1508391" y="3265475"/>
          <a:ext cx="84738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90000"/>
            </a:lnSpc>
            <a:spcBef>
              <a:spcPct val="0"/>
            </a:spcBef>
            <a:spcAft>
              <a:spcPct val="35000"/>
            </a:spcAft>
            <a:buNone/>
          </a:pPr>
          <a:r>
            <a:rPr lang="en-US" sz="2200" b="0" i="0" kern="1200" dirty="0">
              <a:solidFill>
                <a:schemeClr val="tx1">
                  <a:lumMod val="50000"/>
                </a:schemeClr>
              </a:solidFill>
              <a:latin typeface="+mj-lt"/>
            </a:rPr>
            <a:t>Spend time to think, reflect, ask questions about what you’ve read.</a:t>
          </a:r>
          <a:endParaRPr lang="en-US" sz="2200" b="0" kern="1200" dirty="0">
            <a:solidFill>
              <a:schemeClr val="tx1">
                <a:lumMod val="50000"/>
              </a:schemeClr>
            </a:solidFill>
          </a:endParaRPr>
        </a:p>
      </dsp:txBody>
      <dsp:txXfrm>
        <a:off x="1508391" y="3265475"/>
        <a:ext cx="8473808" cy="13059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https://www.sassymamahk.com/learn-poetry-introduce-children-language/</a:t>
            </a:r>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76341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https://www.sassymamahk.com/learn-poetry-introduce-children-language/</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4524287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7/12/2021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7/12/2021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7/12/2021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7/12/2021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7/12/2021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7/12/2021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7/12/2021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ilhumanities.org/app/uploads/2017/04/Gwendolyn-Brooks-Youth-Poetry-Awards-Chapbook-2020.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ilhumanities.org/program/gwendolyn-brooks-youth-poetry-award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bookriot.com/poetry-books-for-kids/" TargetMode="External"/><Relationship Id="rId2" Type="http://schemas.openxmlformats.org/officeDocument/2006/relationships/hyperlink" Target="https://www.sassymamahk.com/learn-poetry-introduce-children-language/" TargetMode="External"/><Relationship Id="rId1" Type="http://schemas.openxmlformats.org/officeDocument/2006/relationships/slideLayout" Target="../slideLayouts/slideLayout9.xml"/><Relationship Id="rId6" Type="http://schemas.openxmlformats.org/officeDocument/2006/relationships/hyperlink" Target="https://www.ilhumanities.org/program/gwendolyn-brooks-youth-poetry-awards/" TargetMode="External"/><Relationship Id="rId5" Type="http://schemas.openxmlformats.org/officeDocument/2006/relationships/hyperlink" Target="https://www.edutopia.org/blog/five-reasons-poetry-needed-schools-elena-aguilar" TargetMode="External"/><Relationship Id="rId4" Type="http://schemas.openxmlformats.org/officeDocument/2006/relationships/hyperlink" Target="https://poets.org/poe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rsrenz.com/10-poetry-tips/" TargetMode="External"/><Relationship Id="rId2" Type="http://schemas.openxmlformats.org/officeDocument/2006/relationships/hyperlink" Target="https://allpoetry.com/book" TargetMode="External"/><Relationship Id="rId1" Type="http://schemas.openxmlformats.org/officeDocument/2006/relationships/slideLayout" Target="../slideLayouts/slideLayout9.xml"/><Relationship Id="rId5" Type="http://schemas.openxmlformats.org/officeDocument/2006/relationships/hyperlink" Target="https://www.youngwriters.co.uk/info/other/poetry-terms/verse" TargetMode="External"/><Relationship Id="rId4" Type="http://schemas.openxmlformats.org/officeDocument/2006/relationships/hyperlink" Target="https://www.edutopia.org/article/6-tips-teaching-poetry-writing-tee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poetry@ilhumanities.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Exquisite-Poetry-Life-Gwendolyn-Brooks/dp/1419734113" TargetMode="External"/><Relationship Id="rId2" Type="http://schemas.openxmlformats.org/officeDocument/2006/relationships/hyperlink" Target="https://lithub.com/10-wonderful-childrens-poets-you-should-know/" TargetMode="External"/><Relationship Id="rId1" Type="http://schemas.openxmlformats.org/officeDocument/2006/relationships/slideLayout" Target="../slideLayouts/slideLayout5.xml"/><Relationship Id="rId6" Type="http://schemas.openxmlformats.org/officeDocument/2006/relationships/hyperlink" Target="https://poets.org/poets?gclid=CjwKCAjwn6GGBhADEiwAruUcKi8xJayZ-D_Rp9gps-sp2RQIllGrxXJwCTUwLqgv1N3kpnSTwssl5xoCdKcQAvD_BwE" TargetMode="External"/><Relationship Id="rId5" Type="http://schemas.openxmlformats.org/officeDocument/2006/relationships/hyperlink" Target="https://www.abramsbooks.com/product/exquisite_9781419734113/" TargetMode="External"/><Relationship Id="rId4" Type="http://schemas.openxmlformats.org/officeDocument/2006/relationships/hyperlink" Target="https://www.barnesandnoble.com/w/exquisite-suzanne-slade/113279896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etepic.com/promo?signUpV=create_account" TargetMode="External"/><Relationship Id="rId2" Type="http://schemas.openxmlformats.org/officeDocument/2006/relationships/hyperlink" Target="https://bookriot.com/poetry-books-for-kid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familyfriendpoems.com/poems/other/acrostic/" TargetMode="External"/><Relationship Id="rId2" Type="http://schemas.openxmlformats.org/officeDocument/2006/relationships/hyperlink" Target="https://www.familyfriendpoems.com/poems/other/haiku/"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2113" y="2689934"/>
            <a:ext cx="6838950" cy="2301245"/>
          </a:xfrm>
        </p:spPr>
        <p:txBody>
          <a:bodyPr anchor="ctr">
            <a:normAutofit/>
          </a:bodyPr>
          <a:lstStyle/>
          <a:p>
            <a:pPr algn="ctr"/>
            <a:r>
              <a:rPr lang="en-US" sz="5400" dirty="0">
                <a:solidFill>
                  <a:schemeClr val="tx2"/>
                </a:solidFill>
              </a:rPr>
              <a:t>D.I.Y. Poetry Guide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3" name="Picture 2" descr="A picture containing text, clipart&#10;&#10;Description automatically generated">
            <a:extLst>
              <a:ext uri="{FF2B5EF4-FFF2-40B4-BE49-F238E27FC236}">
                <a16:creationId xmlns:a16="http://schemas.microsoft.com/office/drawing/2014/main" id="{44F8A300-DB9F-4F70-AC93-04C8ED47F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623" y="0"/>
            <a:ext cx="4281377" cy="1477926"/>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90" y="399495"/>
            <a:ext cx="9439973" cy="2360330"/>
          </a:xfrm>
        </p:spPr>
        <p:txBody>
          <a:bodyPr>
            <a:normAutofit fontScale="90000"/>
          </a:bodyPr>
          <a:lstStyle/>
          <a:p>
            <a:pPr algn="ct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br>
              <a:rPr lang="en-US" sz="3200" b="1" i="0" cap="all" dirty="0">
                <a:solidFill>
                  <a:srgbClr val="000000"/>
                </a:solidFill>
                <a:effectLst/>
                <a:latin typeface="Montserrat"/>
              </a:rPr>
            </a:br>
            <a:r>
              <a:rPr lang="en-US" sz="4400" b="1" i="0" cap="all" dirty="0">
                <a:solidFill>
                  <a:srgbClr val="000000"/>
                </a:solidFill>
                <a:effectLst/>
              </a:rPr>
              <a:t>P</a:t>
            </a:r>
            <a:r>
              <a:rPr lang="en-US" sz="4400" b="1" i="0" dirty="0">
                <a:solidFill>
                  <a:srgbClr val="000000"/>
                </a:solidFill>
                <a:effectLst/>
              </a:rPr>
              <a:t>oetry</a:t>
            </a:r>
            <a:r>
              <a:rPr lang="en-US" sz="4400" b="1" i="0" cap="all" dirty="0">
                <a:solidFill>
                  <a:srgbClr val="000000"/>
                </a:solidFill>
                <a:effectLst/>
              </a:rPr>
              <a:t> K</a:t>
            </a:r>
            <a:r>
              <a:rPr lang="en-US" sz="4400" b="1" i="0" dirty="0">
                <a:solidFill>
                  <a:srgbClr val="000000"/>
                </a:solidFill>
                <a:effectLst/>
              </a:rPr>
              <a:t>ey</a:t>
            </a:r>
            <a:r>
              <a:rPr lang="en-US" sz="4400" b="1" i="0" cap="all" dirty="0">
                <a:solidFill>
                  <a:srgbClr val="000000"/>
                </a:solidFill>
                <a:effectLst/>
              </a:rPr>
              <a:t> T</a:t>
            </a:r>
            <a:r>
              <a:rPr lang="en-US" sz="4400" b="1" i="0" dirty="0">
                <a:solidFill>
                  <a:srgbClr val="000000"/>
                </a:solidFill>
                <a:effectLst/>
              </a:rPr>
              <a:t>erms</a:t>
            </a:r>
            <a:br>
              <a:rPr lang="en-US" sz="3200" b="1" i="0" cap="all" dirty="0">
                <a:solidFill>
                  <a:srgbClr val="000000"/>
                </a:solidFill>
                <a:effectLst/>
                <a:latin typeface="Montserrat"/>
              </a:rPr>
            </a:br>
            <a:br>
              <a:rPr lang="en-US" sz="4400" dirty="0">
                <a:solidFill>
                  <a:schemeClr val="tx2"/>
                </a:solidFill>
                <a:latin typeface="+mj-lt"/>
              </a:rPr>
            </a:b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927347" y="1200704"/>
            <a:ext cx="10560358" cy="5257801"/>
          </a:xfrm>
        </p:spPr>
        <p:txBody>
          <a:bodyPr>
            <a:normAutofit/>
          </a:bodyPr>
          <a:lstStyle/>
          <a:p>
            <a:endParaRPr lang="en-US" sz="1700" b="0" i="0" dirty="0">
              <a:solidFill>
                <a:srgbClr val="000000"/>
              </a:solidFill>
              <a:effectLst/>
              <a:latin typeface="+mj-lt"/>
            </a:endParaRPr>
          </a:p>
          <a:p>
            <a:endParaRPr lang="en-US" b="1" dirty="0">
              <a:latin typeface="+mj-lt"/>
            </a:endParaRPr>
          </a:p>
          <a:p>
            <a:endParaRPr lang="en-US" b="1" dirty="0">
              <a:latin typeface="+mj-lt"/>
            </a:endParaRPr>
          </a:p>
          <a:p>
            <a:endParaRPr lang="en-US" b="1" dirty="0">
              <a:latin typeface="+mj-lt"/>
            </a:endParaRPr>
          </a:p>
        </p:txBody>
      </p:sp>
      <p:sp>
        <p:nvSpPr>
          <p:cNvPr id="4" name="TextBox 3">
            <a:extLst>
              <a:ext uri="{FF2B5EF4-FFF2-40B4-BE49-F238E27FC236}">
                <a16:creationId xmlns:a16="http://schemas.microsoft.com/office/drawing/2014/main" id="{5F543384-A4C8-45A3-9B5B-E1BB30F72F38}"/>
              </a:ext>
            </a:extLst>
          </p:cNvPr>
          <p:cNvSpPr txBox="1"/>
          <p:nvPr/>
        </p:nvSpPr>
        <p:spPr>
          <a:xfrm>
            <a:off x="927348" y="1562470"/>
            <a:ext cx="10160862" cy="5078313"/>
          </a:xfrm>
          <a:prstGeom prst="rect">
            <a:avLst/>
          </a:prstGeom>
          <a:noFill/>
        </p:spPr>
        <p:txBody>
          <a:bodyPr wrap="square" rtlCol="0">
            <a:spAutoFit/>
          </a:bodyPr>
          <a:lstStyle/>
          <a:p>
            <a:pPr marL="285750" indent="-285750" algn="l">
              <a:buFont typeface="Wingdings" panose="05000000000000000000" pitchFamily="2" charset="2"/>
              <a:buChar char="§"/>
            </a:pPr>
            <a:r>
              <a:rPr lang="en-US" b="1" i="0" dirty="0">
                <a:solidFill>
                  <a:schemeClr val="tx1">
                    <a:lumMod val="50000"/>
                  </a:schemeClr>
                </a:solidFill>
                <a:effectLst/>
                <a:latin typeface="+mj-lt"/>
              </a:rPr>
              <a:t>Cadence</a:t>
            </a:r>
            <a:r>
              <a:rPr lang="en-US" b="0" i="0" dirty="0">
                <a:solidFill>
                  <a:schemeClr val="tx1">
                    <a:lumMod val="50000"/>
                  </a:schemeClr>
                </a:solidFill>
                <a:effectLst/>
                <a:latin typeface="+mj-lt"/>
              </a:rPr>
              <a:t> - The patterning of rhythm in natural speech, or in poetry without a distinct meter.</a:t>
            </a:r>
          </a:p>
          <a:p>
            <a:pPr algn="l"/>
            <a:endParaRPr lang="en-US" b="0"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Meter</a:t>
            </a:r>
            <a:r>
              <a:rPr lang="en-US" b="0" i="0" dirty="0">
                <a:solidFill>
                  <a:schemeClr val="tx1">
                    <a:lumMod val="50000"/>
                  </a:schemeClr>
                </a:solidFill>
                <a:effectLst/>
                <a:latin typeface="+mj-lt"/>
              </a:rPr>
              <a:t> - The rhythmical pattern of stressed and unstressed syllables in verse.</a:t>
            </a:r>
          </a:p>
          <a:p>
            <a:pPr algn="l"/>
            <a:endParaRPr lang="en-US" b="0"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Refrain</a:t>
            </a:r>
            <a:r>
              <a:rPr lang="en-US" b="0" i="0" dirty="0">
                <a:solidFill>
                  <a:schemeClr val="tx1">
                    <a:lumMod val="50000"/>
                  </a:schemeClr>
                </a:solidFill>
                <a:effectLst/>
                <a:latin typeface="+mj-lt"/>
              </a:rPr>
              <a:t> - A phrase or line repeated at intervals within a poem, especially at the end of a stanza.</a:t>
            </a:r>
          </a:p>
          <a:p>
            <a:pPr algn="l"/>
            <a:endParaRPr lang="en-US" b="0"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Rhyme</a:t>
            </a:r>
            <a:r>
              <a:rPr lang="en-US" b="0" i="0" dirty="0">
                <a:solidFill>
                  <a:schemeClr val="tx1">
                    <a:lumMod val="50000"/>
                  </a:schemeClr>
                </a:solidFill>
                <a:effectLst/>
                <a:latin typeface="+mj-lt"/>
              </a:rPr>
              <a:t> - The repetition of syllables, typically at the end of a verse line. Rhymed words conventionally share all sounds following the word’s last stressed syllable.</a:t>
            </a:r>
          </a:p>
          <a:p>
            <a:pPr algn="l"/>
            <a:endParaRPr lang="en-US" b="0"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Stanza</a:t>
            </a:r>
            <a:r>
              <a:rPr lang="en-US" b="0" i="0" dirty="0">
                <a:solidFill>
                  <a:schemeClr val="tx1">
                    <a:lumMod val="50000"/>
                  </a:schemeClr>
                </a:solidFill>
                <a:effectLst/>
                <a:latin typeface="+mj-lt"/>
              </a:rPr>
              <a:t> - a group of lines forming the basic recurring metrical unit in a poem; a verse.</a:t>
            </a:r>
          </a:p>
          <a:p>
            <a:pPr algn="l"/>
            <a:endParaRPr lang="en-US" b="0"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Tone</a:t>
            </a:r>
            <a:r>
              <a:rPr lang="en-US" b="0" i="0" dirty="0">
                <a:solidFill>
                  <a:schemeClr val="tx1">
                    <a:lumMod val="50000"/>
                  </a:schemeClr>
                </a:solidFill>
                <a:effectLst/>
                <a:latin typeface="+mj-lt"/>
              </a:rPr>
              <a:t> - The poet’s attitude toward the poem’s speaker, reader, and subject matter, as interpreted by the reader.</a:t>
            </a:r>
          </a:p>
          <a:p>
            <a:pPr marL="285750" indent="-285750" algn="l">
              <a:buFont typeface="Wingdings" panose="05000000000000000000" pitchFamily="2" charset="2"/>
              <a:buChar char="§"/>
            </a:pPr>
            <a:endParaRPr lang="en-US" b="1" i="0" dirty="0">
              <a:solidFill>
                <a:schemeClr val="tx1">
                  <a:lumMod val="50000"/>
                </a:schemeClr>
              </a:solidFill>
              <a:effectLst/>
              <a:latin typeface="+mj-lt"/>
            </a:endParaRPr>
          </a:p>
          <a:p>
            <a:pPr marL="285750" indent="-285750" algn="l">
              <a:buFont typeface="Wingdings" panose="05000000000000000000" pitchFamily="2" charset="2"/>
              <a:buChar char="§"/>
            </a:pPr>
            <a:r>
              <a:rPr lang="en-US" b="1" i="0" dirty="0">
                <a:solidFill>
                  <a:schemeClr val="tx1">
                    <a:lumMod val="50000"/>
                  </a:schemeClr>
                </a:solidFill>
                <a:effectLst/>
                <a:latin typeface="+mj-lt"/>
              </a:rPr>
              <a:t>Verse </a:t>
            </a:r>
            <a:r>
              <a:rPr lang="en-US" b="0" i="0" dirty="0">
                <a:solidFill>
                  <a:schemeClr val="tx1">
                    <a:lumMod val="50000"/>
                  </a:schemeClr>
                </a:solidFill>
                <a:effectLst/>
                <a:latin typeface="+mj-lt"/>
              </a:rPr>
              <a:t>- writing arranged with a metrical rhythm, typically having a rhyme.</a:t>
            </a:r>
          </a:p>
          <a:p>
            <a:br>
              <a:rPr lang="en-US" dirty="0"/>
            </a:br>
            <a:endParaRPr lang="en-US" b="1" dirty="0">
              <a:highlight>
                <a:srgbClr val="FFFF00"/>
              </a:highlight>
              <a:latin typeface="+mj-lt"/>
            </a:endParaRPr>
          </a:p>
          <a:p>
            <a:endParaRPr lang="en-US" b="1" dirty="0">
              <a:highlight>
                <a:srgbClr val="FFFF00"/>
              </a:highlight>
              <a:latin typeface="+mj-lt"/>
            </a:endParaRPr>
          </a:p>
        </p:txBody>
      </p:sp>
    </p:spTree>
    <p:extLst>
      <p:ext uri="{BB962C8B-B14F-4D97-AF65-F5344CB8AC3E}">
        <p14:creationId xmlns:p14="http://schemas.microsoft.com/office/powerpoint/2010/main" val="388990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524000"/>
          </a:xfrm>
        </p:spPr>
        <p:txBody>
          <a:bodyPr anchor="b">
            <a:normAutofit/>
          </a:bodyPr>
          <a:lstStyle/>
          <a:p>
            <a:pPr algn="ctr"/>
            <a:r>
              <a:rPr lang="en-US" sz="4000" b="1" dirty="0">
                <a:solidFill>
                  <a:schemeClr val="tx2"/>
                </a:solidFill>
              </a:rPr>
              <a:t>Why Incorporate Poetry in the Classroom?</a:t>
            </a:r>
            <a:br>
              <a:rPr lang="en-US" sz="1800" dirty="0"/>
            </a:br>
            <a:br>
              <a:rPr lang="en-US" sz="1800" dirty="0"/>
            </a:br>
            <a:br>
              <a:rPr lang="en-US" sz="1800" dirty="0"/>
            </a:br>
            <a:endParaRPr lang="en-US" sz="1800" dirty="0"/>
          </a:p>
        </p:txBody>
      </p:sp>
      <p:graphicFrame>
        <p:nvGraphicFramePr>
          <p:cNvPr id="5" name="Content Placeholder 2">
            <a:extLst>
              <a:ext uri="{FF2B5EF4-FFF2-40B4-BE49-F238E27FC236}">
                <a16:creationId xmlns:a16="http://schemas.microsoft.com/office/drawing/2014/main" id="{637E3D9F-29EE-4221-9EF1-877099A753AA}"/>
              </a:ext>
            </a:extLst>
          </p:cNvPr>
          <p:cNvGraphicFramePr>
            <a:graphicFrameLocks noGrp="1"/>
          </p:cNvGraphicFramePr>
          <p:nvPr>
            <p:ph idx="1"/>
            <p:extLst>
              <p:ext uri="{D42A27DB-BD31-4B8C-83A1-F6EECF244321}">
                <p14:modId xmlns:p14="http://schemas.microsoft.com/office/powerpoint/2010/main" val="760884445"/>
              </p:ext>
            </p:extLst>
          </p:nvPr>
        </p:nvGraphicFramePr>
        <p:xfrm>
          <a:off x="635474" y="1353620"/>
          <a:ext cx="10919533" cy="496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24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52" y="139996"/>
            <a:ext cx="10846095" cy="1678172"/>
          </a:xfrm>
        </p:spPr>
        <p:txBody>
          <a:bodyPr anchor="b">
            <a:normAutofit fontScale="90000"/>
          </a:bodyPr>
          <a:lstStyle/>
          <a:p>
            <a:pPr algn="ctr"/>
            <a:r>
              <a:rPr lang="en-US" sz="3600" b="1" dirty="0"/>
              <a:t>What to Know Before Introducing Poetry in the Classroom</a:t>
            </a:r>
            <a:br>
              <a:rPr lang="en-US" sz="3600" dirty="0"/>
            </a:br>
            <a:br>
              <a:rPr lang="en-US" sz="1800" dirty="0"/>
            </a:br>
            <a:br>
              <a:rPr lang="en-US" sz="1800" dirty="0"/>
            </a:br>
            <a:endParaRPr lang="en-US" sz="1800" dirty="0"/>
          </a:p>
        </p:txBody>
      </p:sp>
      <p:graphicFrame>
        <p:nvGraphicFramePr>
          <p:cNvPr id="5" name="Content Placeholder 2">
            <a:extLst>
              <a:ext uri="{FF2B5EF4-FFF2-40B4-BE49-F238E27FC236}">
                <a16:creationId xmlns:a16="http://schemas.microsoft.com/office/drawing/2014/main" id="{C442A8FB-A0EE-4661-A1C3-4CFBDCBB7963}"/>
              </a:ext>
            </a:extLst>
          </p:cNvPr>
          <p:cNvGraphicFramePr>
            <a:graphicFrameLocks noGrp="1"/>
          </p:cNvGraphicFramePr>
          <p:nvPr>
            <p:ph idx="1"/>
            <p:extLst>
              <p:ext uri="{D42A27DB-BD31-4B8C-83A1-F6EECF244321}">
                <p14:modId xmlns:p14="http://schemas.microsoft.com/office/powerpoint/2010/main" val="185636993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57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19596"/>
            <a:ext cx="9980682" cy="1890944"/>
          </a:xfrm>
        </p:spPr>
        <p:txBody>
          <a:bodyPr>
            <a:normAutofit/>
          </a:bodyPr>
          <a:lstStyle/>
          <a:p>
            <a:pPr algn="ctr"/>
            <a:r>
              <a:rPr lang="en-US" sz="4000" b="1" dirty="0">
                <a:solidFill>
                  <a:schemeClr val="tx2"/>
                </a:solidFill>
              </a:rPr>
              <a:t>Introducing</a:t>
            </a:r>
            <a:r>
              <a:rPr lang="en-US" sz="4000" b="1" dirty="0">
                <a:solidFill>
                  <a:schemeClr val="tx2"/>
                </a:solidFill>
                <a:latin typeface="+mj-lt"/>
              </a:rPr>
              <a:t> Poetry in the Classroom</a:t>
            </a:r>
            <a:br>
              <a:rPr lang="en-US" sz="4400" dirty="0">
                <a:solidFill>
                  <a:schemeClr val="tx2"/>
                </a:solidFill>
                <a:latin typeface="+mj-lt"/>
              </a:rPr>
            </a:b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927347" y="1200704"/>
            <a:ext cx="10560358" cy="5257801"/>
          </a:xfrm>
        </p:spPr>
        <p:txBody>
          <a:bodyPr>
            <a:normAutofit/>
          </a:bodyPr>
          <a:lstStyle/>
          <a:p>
            <a:endParaRPr lang="en-US" sz="1700" b="0" i="0" dirty="0">
              <a:solidFill>
                <a:srgbClr val="000000"/>
              </a:solidFill>
              <a:effectLst/>
              <a:latin typeface="+mj-lt"/>
            </a:endParaRPr>
          </a:p>
          <a:p>
            <a:r>
              <a:rPr lang="en-US" b="1" dirty="0">
                <a:solidFill>
                  <a:schemeClr val="tx2"/>
                </a:solidFill>
                <a:latin typeface="+mj-lt"/>
              </a:rPr>
              <a:t>Set the Scene </a:t>
            </a:r>
            <a:r>
              <a:rPr lang="en-US" b="1" dirty="0">
                <a:latin typeface="+mj-lt"/>
              </a:rPr>
              <a:t>- </a:t>
            </a:r>
            <a:r>
              <a:rPr lang="en-US" sz="2000" b="0" i="0" dirty="0">
                <a:solidFill>
                  <a:schemeClr val="tx2"/>
                </a:solidFill>
                <a:effectLst/>
                <a:latin typeface="+mj-lt"/>
              </a:rPr>
              <a:t>Set up a poetry corner or space in your classroom dedicated to </a:t>
            </a:r>
            <a:r>
              <a:rPr lang="en-US" sz="2000" b="0" i="0" dirty="0">
                <a:solidFill>
                  <a:srgbClr val="000000"/>
                </a:solidFill>
                <a:effectLst/>
                <a:latin typeface="+mj-lt"/>
              </a:rPr>
              <a:t>get students enthusiastic and keep them excited about reading poetry. Put poetry and/or poetry books written by other students on display in the “poetry corner”.</a:t>
            </a:r>
            <a:endParaRPr lang="en-US" sz="2000" b="0" i="0" dirty="0">
              <a:solidFill>
                <a:srgbClr val="2581BC"/>
              </a:solidFill>
              <a:effectLst/>
              <a:latin typeface="+mj-lt"/>
            </a:endParaRPr>
          </a:p>
          <a:p>
            <a:pPr algn="l"/>
            <a:r>
              <a:rPr lang="en-US" sz="2000" b="1" i="0" dirty="0">
                <a:solidFill>
                  <a:schemeClr val="tx2"/>
                </a:solidFill>
                <a:effectLst/>
                <a:latin typeface="+mj-lt"/>
              </a:rPr>
              <a:t>Establish a theme -  </a:t>
            </a:r>
            <a:r>
              <a:rPr lang="en-US" sz="2000" i="0" dirty="0">
                <a:solidFill>
                  <a:schemeClr val="tx2"/>
                </a:solidFill>
                <a:effectLst/>
                <a:latin typeface="+mj-lt"/>
              </a:rPr>
              <a:t>Consider</a:t>
            </a:r>
            <a:r>
              <a:rPr lang="en-US" sz="2000" b="1" i="0" dirty="0">
                <a:solidFill>
                  <a:schemeClr val="tx2"/>
                </a:solidFill>
                <a:effectLst/>
                <a:latin typeface="+mj-lt"/>
              </a:rPr>
              <a:t> </a:t>
            </a:r>
            <a:r>
              <a:rPr lang="en-US" dirty="0">
                <a:solidFill>
                  <a:srgbClr val="000000"/>
                </a:solidFill>
                <a:latin typeface="+mj-lt"/>
              </a:rPr>
              <a:t>t</a:t>
            </a:r>
            <a:r>
              <a:rPr lang="en-US" sz="2000" b="0" i="0" dirty="0">
                <a:solidFill>
                  <a:srgbClr val="000000"/>
                </a:solidFill>
                <a:effectLst/>
                <a:latin typeface="+mj-lt"/>
              </a:rPr>
              <a:t>eaching poetry with a theme and include accompanying guiding questions that allows students to construct the theme and essential questions for themselves.</a:t>
            </a:r>
          </a:p>
          <a:p>
            <a:r>
              <a:rPr lang="en-US" b="1" dirty="0">
                <a:solidFill>
                  <a:schemeClr val="tx1">
                    <a:lumMod val="50000"/>
                  </a:schemeClr>
                </a:solidFill>
                <a:latin typeface="+mj-lt"/>
              </a:rPr>
              <a:t>Introduce diverse poetry that students can relate to -  </a:t>
            </a:r>
            <a:r>
              <a:rPr lang="en-US" dirty="0">
                <a:solidFill>
                  <a:schemeClr val="tx1">
                    <a:lumMod val="50000"/>
                  </a:schemeClr>
                </a:solidFill>
                <a:latin typeface="+mj-lt"/>
              </a:rPr>
              <a:t>Many students have a preconceived notion that poetry is boring, for older people, or for girls, so using poetry they can relate to can be a great way to “hook” students from the very beginning!</a:t>
            </a:r>
          </a:p>
          <a:p>
            <a:r>
              <a:rPr lang="en-US" b="1" dirty="0">
                <a:solidFill>
                  <a:schemeClr val="tx1">
                    <a:lumMod val="50000"/>
                  </a:schemeClr>
                </a:solidFill>
                <a:latin typeface="+mj-lt"/>
              </a:rPr>
              <a:t>Reread poems with students more than once - </a:t>
            </a:r>
            <a:r>
              <a:rPr lang="en-US" dirty="0">
                <a:solidFill>
                  <a:srgbClr val="000000"/>
                </a:solidFill>
                <a:latin typeface="+mj-lt"/>
              </a:rPr>
              <a:t>T</a:t>
            </a:r>
            <a:r>
              <a:rPr lang="en-US" b="0" i="0" dirty="0">
                <a:solidFill>
                  <a:srgbClr val="000000"/>
                </a:solidFill>
                <a:effectLst/>
                <a:latin typeface="+mj-lt"/>
              </a:rPr>
              <a:t>he first time students hear a poem, they are so engrossed in the story the poem is trying to tell that they miss all the poetry elements.  </a:t>
            </a:r>
            <a:r>
              <a:rPr lang="en-US" dirty="0">
                <a:solidFill>
                  <a:srgbClr val="000000"/>
                </a:solidFill>
                <a:latin typeface="+mj-lt"/>
              </a:rPr>
              <a:t>R</a:t>
            </a:r>
            <a:r>
              <a:rPr lang="en-US" b="0" i="0" dirty="0">
                <a:solidFill>
                  <a:srgbClr val="000000"/>
                </a:solidFill>
                <a:effectLst/>
                <a:latin typeface="+mj-lt"/>
              </a:rPr>
              <a:t>eading a poem multiple times, they can start to listen for the important components. When rereading the poem, ask students to listen for patterns and for the overall flow of the words.  </a:t>
            </a:r>
            <a:endParaRPr lang="en-US" b="1" dirty="0">
              <a:latin typeface="+mj-lt"/>
            </a:endParaRPr>
          </a:p>
        </p:txBody>
      </p:sp>
    </p:spTree>
    <p:extLst>
      <p:ext uri="{BB962C8B-B14F-4D97-AF65-F5344CB8AC3E}">
        <p14:creationId xmlns:p14="http://schemas.microsoft.com/office/powerpoint/2010/main" val="26567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185" y="1376040"/>
            <a:ext cx="9980682" cy="905522"/>
          </a:xfrm>
        </p:spPr>
        <p:txBody>
          <a:bodyPr>
            <a:normAutofit fontScale="90000"/>
          </a:bodyPr>
          <a:lstStyle/>
          <a:p>
            <a:pPr algn="ctr"/>
            <a:r>
              <a:rPr lang="en-US" sz="4400" b="1" dirty="0">
                <a:solidFill>
                  <a:schemeClr val="tx2"/>
                </a:solidFill>
                <a:latin typeface="+mj-lt"/>
              </a:rPr>
              <a:t>Writing Poetry in the Classroom</a:t>
            </a:r>
            <a:br>
              <a:rPr lang="en-US" sz="4400" dirty="0">
                <a:solidFill>
                  <a:schemeClr val="tx2"/>
                </a:solidFill>
                <a:latin typeface="+mj-lt"/>
              </a:rPr>
            </a:b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927347" y="1200704"/>
            <a:ext cx="10560358" cy="5257801"/>
          </a:xfrm>
        </p:spPr>
        <p:txBody>
          <a:bodyPr>
            <a:normAutofit/>
          </a:bodyPr>
          <a:lstStyle/>
          <a:p>
            <a:endParaRPr lang="en-US" sz="1700" b="0" i="0" dirty="0">
              <a:solidFill>
                <a:srgbClr val="000000"/>
              </a:solidFill>
              <a:effectLst/>
              <a:latin typeface="+mj-lt"/>
            </a:endParaRPr>
          </a:p>
          <a:p>
            <a:endParaRPr lang="en-US" b="1" dirty="0">
              <a:latin typeface="+mj-lt"/>
            </a:endParaRPr>
          </a:p>
          <a:p>
            <a:endParaRPr lang="en-US" b="1" dirty="0">
              <a:latin typeface="+mj-lt"/>
            </a:endParaRPr>
          </a:p>
          <a:p>
            <a:endParaRPr lang="en-US" b="1" dirty="0">
              <a:latin typeface="+mj-lt"/>
            </a:endParaRPr>
          </a:p>
        </p:txBody>
      </p:sp>
      <p:sp>
        <p:nvSpPr>
          <p:cNvPr id="4" name="TextBox 3">
            <a:extLst>
              <a:ext uri="{FF2B5EF4-FFF2-40B4-BE49-F238E27FC236}">
                <a16:creationId xmlns:a16="http://schemas.microsoft.com/office/drawing/2014/main" id="{5F543384-A4C8-45A3-9B5B-E1BB30F72F38}"/>
              </a:ext>
            </a:extLst>
          </p:cNvPr>
          <p:cNvSpPr txBox="1"/>
          <p:nvPr/>
        </p:nvSpPr>
        <p:spPr>
          <a:xfrm>
            <a:off x="927347" y="1562470"/>
            <a:ext cx="10640875" cy="5632311"/>
          </a:xfrm>
          <a:prstGeom prst="rect">
            <a:avLst/>
          </a:prstGeom>
          <a:noFill/>
        </p:spPr>
        <p:txBody>
          <a:bodyPr wrap="square" rtlCol="0">
            <a:spAutoFit/>
          </a:bodyPr>
          <a:lstStyle/>
          <a:p>
            <a:pPr marL="285750" indent="-285750">
              <a:buFont typeface="Wingdings" panose="05000000000000000000" pitchFamily="2" charset="2"/>
              <a:buChar char="§"/>
            </a:pPr>
            <a:r>
              <a:rPr lang="en-US" b="1" i="0" dirty="0">
                <a:solidFill>
                  <a:srgbClr val="000000"/>
                </a:solidFill>
                <a:effectLst/>
                <a:latin typeface="+mj-lt"/>
              </a:rPr>
              <a:t>Help students analyze </a:t>
            </a:r>
            <a:r>
              <a:rPr lang="en-US" b="1" dirty="0">
                <a:solidFill>
                  <a:srgbClr val="000000"/>
                </a:solidFill>
                <a:latin typeface="+mj-lt"/>
              </a:rPr>
              <a:t>poetry they have read to begin writing. </a:t>
            </a:r>
            <a:r>
              <a:rPr lang="en-US" dirty="0">
                <a:solidFill>
                  <a:srgbClr val="000000"/>
                </a:solidFill>
                <a:latin typeface="+mj-lt"/>
              </a:rPr>
              <a:t>Identify</a:t>
            </a:r>
            <a:r>
              <a:rPr lang="en-US" b="0" i="0" dirty="0">
                <a:solidFill>
                  <a:srgbClr val="000000"/>
                </a:solidFill>
                <a:effectLst/>
                <a:latin typeface="+mj-lt"/>
              </a:rPr>
              <a:t> any words stand out?  </a:t>
            </a:r>
            <a:r>
              <a:rPr lang="en-US" dirty="0">
                <a:solidFill>
                  <a:srgbClr val="000000"/>
                </a:solidFill>
                <a:latin typeface="+mj-lt"/>
              </a:rPr>
              <a:t>Think about w</a:t>
            </a:r>
            <a:r>
              <a:rPr lang="en-US" b="0" i="0" dirty="0">
                <a:solidFill>
                  <a:srgbClr val="000000"/>
                </a:solidFill>
                <a:effectLst/>
                <a:latin typeface="+mj-lt"/>
              </a:rPr>
              <a:t>hy the author may have chosen the words she or he did? </a:t>
            </a:r>
            <a:r>
              <a:rPr lang="en-US" dirty="0">
                <a:solidFill>
                  <a:srgbClr val="000000"/>
                </a:solidFill>
                <a:latin typeface="+mj-lt"/>
              </a:rPr>
              <a:t>What may the author be trying</a:t>
            </a:r>
            <a:r>
              <a:rPr lang="en-US" b="0" i="0" dirty="0">
                <a:solidFill>
                  <a:srgbClr val="000000"/>
                </a:solidFill>
                <a:effectLst/>
                <a:latin typeface="+mj-lt"/>
              </a:rPr>
              <a:t> to convey in the poem? Having students answer these questions help to create the mood, feeling tone, and message of the poems they have read and their own poems they will write.  </a:t>
            </a:r>
            <a:endParaRPr lang="en-US" b="1" dirty="0">
              <a:solidFill>
                <a:schemeClr val="tx2"/>
              </a:solidFill>
              <a:latin typeface="+mj-lt"/>
            </a:endParaRPr>
          </a:p>
          <a:p>
            <a:pPr marL="285750" indent="-285750">
              <a:buFont typeface="Wingdings" panose="05000000000000000000" pitchFamily="2" charset="2"/>
              <a:buChar char="§"/>
            </a:pPr>
            <a:endParaRPr lang="en-US" b="1" dirty="0">
              <a:solidFill>
                <a:schemeClr val="tx2"/>
              </a:solidFill>
              <a:latin typeface="+mj-lt"/>
            </a:endParaRPr>
          </a:p>
          <a:p>
            <a:pPr marL="285750" indent="-285750">
              <a:buFont typeface="Wingdings" panose="05000000000000000000" pitchFamily="2" charset="2"/>
              <a:buChar char="§"/>
            </a:pPr>
            <a:r>
              <a:rPr lang="en-US" b="1" i="0" dirty="0">
                <a:solidFill>
                  <a:srgbClr val="333333"/>
                </a:solidFill>
                <a:effectLst/>
                <a:latin typeface="+mj-lt"/>
              </a:rPr>
              <a:t>Write a poem </a:t>
            </a:r>
            <a:r>
              <a:rPr lang="en-US" b="1" dirty="0">
                <a:solidFill>
                  <a:srgbClr val="333333"/>
                </a:solidFill>
                <a:latin typeface="+mj-lt"/>
              </a:rPr>
              <a:t>of your own while the students are writing theirs. </a:t>
            </a:r>
            <a:r>
              <a:rPr lang="en-US" b="0" i="0" dirty="0">
                <a:solidFill>
                  <a:srgbClr val="333333"/>
                </a:solidFill>
                <a:effectLst/>
                <a:latin typeface="+mj-lt"/>
              </a:rPr>
              <a:t>Share your writing process such as drafts, failures, and successe</a:t>
            </a:r>
            <a:r>
              <a:rPr lang="en-US" dirty="0">
                <a:solidFill>
                  <a:srgbClr val="333333"/>
                </a:solidFill>
                <a:latin typeface="+mj-lt"/>
              </a:rPr>
              <a:t>s </a:t>
            </a:r>
            <a:r>
              <a:rPr lang="en-US" b="0" i="0" dirty="0">
                <a:solidFill>
                  <a:srgbClr val="333333"/>
                </a:solidFill>
                <a:effectLst/>
                <a:latin typeface="+mj-lt"/>
              </a:rPr>
              <a:t>with your students. When students observe that poetry is a genuine interest to you, they tend to be more open to asking questions and  you’ll be better equipped to address their questions about the writing process. </a:t>
            </a:r>
          </a:p>
          <a:p>
            <a:pPr marL="285750" indent="-285750">
              <a:buFont typeface="Wingdings" panose="05000000000000000000" pitchFamily="2" charset="2"/>
              <a:buChar char="§"/>
            </a:pPr>
            <a:endParaRPr lang="en-US" dirty="0">
              <a:solidFill>
                <a:srgbClr val="333333"/>
              </a:solidFill>
              <a:latin typeface="+mj-lt"/>
            </a:endParaRPr>
          </a:p>
          <a:p>
            <a:pPr marL="285750" indent="-285750">
              <a:buFont typeface="Wingdings" panose="05000000000000000000" pitchFamily="2" charset="2"/>
              <a:buChar char="§"/>
            </a:pPr>
            <a:r>
              <a:rPr lang="en-US" b="1" i="0" dirty="0">
                <a:solidFill>
                  <a:srgbClr val="333333"/>
                </a:solidFill>
                <a:effectLst/>
                <a:latin typeface="+mj-lt"/>
              </a:rPr>
              <a:t>Encourage students to put themselves into their poems. </a:t>
            </a:r>
            <a:r>
              <a:rPr lang="en-US" dirty="0">
                <a:solidFill>
                  <a:srgbClr val="333333"/>
                </a:solidFill>
                <a:effectLst/>
                <a:latin typeface="+mj-lt"/>
              </a:rPr>
              <a:t>It is</a:t>
            </a:r>
            <a:r>
              <a:rPr lang="en-US" b="0" i="0" dirty="0">
                <a:solidFill>
                  <a:srgbClr val="333333"/>
                </a:solidFill>
                <a:effectLst/>
                <a:latin typeface="+mj-lt"/>
              </a:rPr>
              <a:t> important to </a:t>
            </a:r>
            <a:r>
              <a:rPr lang="en-US" dirty="0">
                <a:solidFill>
                  <a:srgbClr val="333333"/>
                </a:solidFill>
                <a:latin typeface="+mj-lt"/>
              </a:rPr>
              <a:t>encourage </a:t>
            </a:r>
            <a:r>
              <a:rPr lang="en-US" b="0" i="0" dirty="0">
                <a:solidFill>
                  <a:srgbClr val="333333"/>
                </a:solidFill>
                <a:effectLst/>
                <a:latin typeface="+mj-lt"/>
              </a:rPr>
              <a:t>students share their thoughts and feelings in their writing. When students communicate their emotions, unique ideas, and opinions in their poems, their poems become representative of who they really are, and as a result, readers and listeners understandably will be much more interested in what they have to say.</a:t>
            </a:r>
          </a:p>
          <a:p>
            <a:endParaRPr lang="en-US" b="1" dirty="0">
              <a:solidFill>
                <a:schemeClr val="tx2"/>
              </a:solidFill>
              <a:latin typeface="+mj-lt"/>
            </a:endParaRPr>
          </a:p>
          <a:p>
            <a:pPr marL="285750" indent="-285750">
              <a:buFont typeface="Wingdings" panose="05000000000000000000" pitchFamily="2" charset="2"/>
              <a:buChar char="§"/>
            </a:pPr>
            <a:r>
              <a:rPr lang="en-US" b="1" dirty="0">
                <a:solidFill>
                  <a:schemeClr val="tx2"/>
                </a:solidFill>
                <a:latin typeface="+mj-lt"/>
              </a:rPr>
              <a:t>Encourage the use of metaphors and similes - </a:t>
            </a:r>
            <a:r>
              <a:rPr lang="en-US" dirty="0">
                <a:solidFill>
                  <a:schemeClr val="tx2"/>
                </a:solidFill>
                <a:latin typeface="+mj-lt"/>
              </a:rPr>
              <a:t>By comparing one thing to another, the writer can evoke a mood or memory, help the reader to make connections, establish a theme, and add interest and color to the writing.</a:t>
            </a:r>
          </a:p>
          <a:p>
            <a:endParaRPr lang="en-US" b="1" dirty="0">
              <a:highlight>
                <a:srgbClr val="FFFF00"/>
              </a:highlight>
              <a:latin typeface="+mj-lt"/>
            </a:endParaRPr>
          </a:p>
          <a:p>
            <a:endParaRPr lang="en-US" b="1" dirty="0">
              <a:highlight>
                <a:srgbClr val="FFFF00"/>
              </a:highlight>
              <a:latin typeface="+mj-lt"/>
            </a:endParaRPr>
          </a:p>
        </p:txBody>
      </p:sp>
    </p:spTree>
    <p:extLst>
      <p:ext uri="{BB962C8B-B14F-4D97-AF65-F5344CB8AC3E}">
        <p14:creationId xmlns:p14="http://schemas.microsoft.com/office/powerpoint/2010/main" val="316948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185" y="1376040"/>
            <a:ext cx="9980682" cy="905522"/>
          </a:xfrm>
        </p:spPr>
        <p:txBody>
          <a:bodyPr>
            <a:normAutofit fontScale="90000"/>
          </a:bodyPr>
          <a:lstStyle/>
          <a:p>
            <a:pPr algn="ctr"/>
            <a:r>
              <a:rPr lang="en-US" sz="4400" b="1" dirty="0">
                <a:solidFill>
                  <a:schemeClr val="tx2"/>
                </a:solidFill>
                <a:latin typeface="+mj-lt"/>
              </a:rPr>
              <a:t>Writing Poetry in the Classroom</a:t>
            </a:r>
            <a:br>
              <a:rPr lang="en-US" sz="4400" dirty="0">
                <a:solidFill>
                  <a:schemeClr val="tx2"/>
                </a:solidFill>
                <a:latin typeface="+mj-lt"/>
              </a:rPr>
            </a:b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927347" y="1200704"/>
            <a:ext cx="10560358" cy="5257801"/>
          </a:xfrm>
        </p:spPr>
        <p:txBody>
          <a:bodyPr>
            <a:normAutofit/>
          </a:bodyPr>
          <a:lstStyle/>
          <a:p>
            <a:endParaRPr lang="en-US" sz="1700" b="0" i="0" dirty="0">
              <a:solidFill>
                <a:srgbClr val="000000"/>
              </a:solidFill>
              <a:effectLst/>
              <a:latin typeface="+mj-lt"/>
            </a:endParaRPr>
          </a:p>
          <a:p>
            <a:endParaRPr lang="en-US" b="1" dirty="0">
              <a:latin typeface="+mj-lt"/>
            </a:endParaRPr>
          </a:p>
          <a:p>
            <a:endParaRPr lang="en-US" b="1" dirty="0">
              <a:latin typeface="+mj-lt"/>
            </a:endParaRPr>
          </a:p>
          <a:p>
            <a:endParaRPr lang="en-US" b="1" dirty="0">
              <a:latin typeface="+mj-lt"/>
            </a:endParaRPr>
          </a:p>
        </p:txBody>
      </p:sp>
      <p:sp>
        <p:nvSpPr>
          <p:cNvPr id="4" name="TextBox 3">
            <a:extLst>
              <a:ext uri="{FF2B5EF4-FFF2-40B4-BE49-F238E27FC236}">
                <a16:creationId xmlns:a16="http://schemas.microsoft.com/office/drawing/2014/main" id="{5F543384-A4C8-45A3-9B5B-E1BB30F72F38}"/>
              </a:ext>
            </a:extLst>
          </p:cNvPr>
          <p:cNvSpPr txBox="1"/>
          <p:nvPr/>
        </p:nvSpPr>
        <p:spPr>
          <a:xfrm>
            <a:off x="927348" y="1562470"/>
            <a:ext cx="10160862" cy="5755422"/>
          </a:xfrm>
          <a:prstGeom prst="rect">
            <a:avLst/>
          </a:prstGeom>
          <a:noFill/>
        </p:spPr>
        <p:txBody>
          <a:bodyPr wrap="square" rtlCol="0">
            <a:spAutoFit/>
          </a:bodyPr>
          <a:lstStyle/>
          <a:p>
            <a:pPr marL="285750" indent="-285750" algn="l">
              <a:buFont typeface="Wingdings" panose="05000000000000000000" pitchFamily="2" charset="2"/>
              <a:buChar char="§"/>
            </a:pPr>
            <a:r>
              <a:rPr lang="en-US" sz="2000" b="1" dirty="0">
                <a:solidFill>
                  <a:schemeClr val="tx1">
                    <a:lumMod val="50000"/>
                  </a:schemeClr>
                </a:solidFill>
                <a:latin typeface="+mj-lt"/>
              </a:rPr>
              <a:t>Mix up the verse style of poetry you will teach – </a:t>
            </a:r>
            <a:r>
              <a:rPr lang="en-US" sz="2000" dirty="0">
                <a:solidFill>
                  <a:schemeClr val="tx1">
                    <a:lumMod val="50000"/>
                  </a:schemeClr>
                </a:solidFill>
                <a:latin typeface="+mj-lt"/>
              </a:rPr>
              <a:t>Learning a</a:t>
            </a:r>
            <a:r>
              <a:rPr lang="en-US" sz="2000" b="0" i="0" dirty="0">
                <a:solidFill>
                  <a:schemeClr val="tx1">
                    <a:lumMod val="50000"/>
                  </a:schemeClr>
                </a:solidFill>
                <a:effectLst/>
                <a:latin typeface="+mj-lt"/>
              </a:rPr>
              <a:t>n hour of limericks can get tired quickly. </a:t>
            </a:r>
            <a:r>
              <a:rPr lang="en-US" sz="2000" dirty="0">
                <a:solidFill>
                  <a:schemeClr val="tx1">
                    <a:lumMod val="50000"/>
                  </a:schemeClr>
                </a:solidFill>
                <a:latin typeface="+mj-lt"/>
              </a:rPr>
              <a:t>M</a:t>
            </a:r>
            <a:r>
              <a:rPr lang="en-US" sz="2000" b="0" i="0" dirty="0">
                <a:solidFill>
                  <a:schemeClr val="tx1">
                    <a:lumMod val="50000"/>
                  </a:schemeClr>
                </a:solidFill>
                <a:effectLst/>
                <a:latin typeface="+mj-lt"/>
              </a:rPr>
              <a:t>ix it up and bounce between teaching other verse styles of poetry. Consider:</a:t>
            </a:r>
          </a:p>
          <a:p>
            <a:pPr marL="342900" indent="-342900" algn="l">
              <a:buFont typeface="+mj-lt"/>
              <a:buAutoNum type="arabicPeriod"/>
            </a:pPr>
            <a:endParaRPr lang="en-US" sz="2000" dirty="0">
              <a:solidFill>
                <a:schemeClr val="tx1">
                  <a:lumMod val="50000"/>
                </a:schemeClr>
              </a:solidFill>
              <a:latin typeface="+mj-lt"/>
            </a:endParaRPr>
          </a:p>
          <a:p>
            <a:pPr marL="342900" indent="-342900" algn="l">
              <a:buFont typeface="+mj-lt"/>
              <a:buAutoNum type="arabicPeriod"/>
            </a:pPr>
            <a:r>
              <a:rPr lang="en-US" sz="2000" b="1" dirty="0">
                <a:solidFill>
                  <a:srgbClr val="252525"/>
                </a:solidFill>
                <a:effectLst/>
                <a:latin typeface="+mj-lt"/>
              </a:rPr>
              <a:t>Rhymed Verse</a:t>
            </a:r>
            <a:r>
              <a:rPr lang="en-US" sz="2000" b="0" dirty="0">
                <a:solidFill>
                  <a:srgbClr val="252525"/>
                </a:solidFill>
                <a:effectLst/>
                <a:latin typeface="+mj-lt"/>
              </a:rPr>
              <a:t> - the most common and it usually has a metrical form that rhymes throughout.</a:t>
            </a:r>
          </a:p>
          <a:p>
            <a:pPr marL="342900" indent="-342900" algn="l">
              <a:buFont typeface="+mj-lt"/>
              <a:buAutoNum type="arabicPeriod"/>
            </a:pPr>
            <a:r>
              <a:rPr lang="en-US" sz="2000" b="1" dirty="0">
                <a:solidFill>
                  <a:srgbClr val="252525"/>
                </a:solidFill>
                <a:effectLst/>
                <a:latin typeface="+mj-lt"/>
              </a:rPr>
              <a:t>Blank Verse</a:t>
            </a:r>
            <a:r>
              <a:rPr lang="en-US" sz="2000" b="0" dirty="0">
                <a:solidFill>
                  <a:srgbClr val="252525"/>
                </a:solidFill>
                <a:effectLst/>
                <a:latin typeface="+mj-lt"/>
              </a:rPr>
              <a:t> - is described to have a metrical form but no rhyme.</a:t>
            </a:r>
          </a:p>
          <a:p>
            <a:pPr marL="342900" indent="-342900" algn="l">
              <a:buFont typeface="+mj-lt"/>
              <a:buAutoNum type="arabicPeriod"/>
            </a:pPr>
            <a:r>
              <a:rPr lang="en-US" sz="2000" b="1" dirty="0">
                <a:solidFill>
                  <a:srgbClr val="252525"/>
                </a:solidFill>
                <a:effectLst/>
                <a:latin typeface="+mj-lt"/>
              </a:rPr>
              <a:t>Free Verse</a:t>
            </a:r>
            <a:r>
              <a:rPr lang="en-US" sz="2000" b="0" dirty="0">
                <a:solidFill>
                  <a:srgbClr val="252525"/>
                </a:solidFill>
                <a:effectLst/>
                <a:latin typeface="+mj-lt"/>
              </a:rPr>
              <a:t> - is described to have no set meter but may or may not be rhymed.</a:t>
            </a:r>
          </a:p>
          <a:p>
            <a:endParaRPr lang="en-US" sz="2000" b="1" dirty="0">
              <a:latin typeface="+mj-lt"/>
            </a:endParaRPr>
          </a:p>
          <a:p>
            <a:pPr marL="285750" indent="-285750">
              <a:buFont typeface="Wingdings" panose="05000000000000000000" pitchFamily="2" charset="2"/>
              <a:buChar char="§"/>
            </a:pPr>
            <a:r>
              <a:rPr lang="en-US" sz="2000" b="1" dirty="0">
                <a:solidFill>
                  <a:schemeClr val="tx1">
                    <a:lumMod val="50000"/>
                  </a:schemeClr>
                </a:solidFill>
                <a:latin typeface="+mj-lt"/>
              </a:rPr>
              <a:t>Encourage students to read poems written by other students</a:t>
            </a:r>
            <a:r>
              <a:rPr lang="en-US" sz="2000" b="1" dirty="0">
                <a:latin typeface="+mj-lt"/>
              </a:rPr>
              <a:t>.  </a:t>
            </a:r>
            <a:r>
              <a:rPr lang="en-US" sz="2000" dirty="0">
                <a:latin typeface="+mj-lt"/>
              </a:rPr>
              <a:t>For examples of award-winning poetry written by other students, check out: </a:t>
            </a:r>
            <a:r>
              <a:rPr lang="en-US" sz="2000" dirty="0">
                <a:latin typeface="+mj-lt"/>
                <a:hlinkClick r:id="rId2"/>
              </a:rPr>
              <a:t>https://www.ilhumanities.org/app/uploads/2017/04/Gwendolyn-Brooks-Youth-Poetry-Awards-Chapbook-2020.pdf</a:t>
            </a:r>
            <a:r>
              <a:rPr lang="en-US" sz="2000" dirty="0">
                <a:latin typeface="+mj-lt"/>
              </a:rPr>
              <a:t>  </a:t>
            </a:r>
          </a:p>
          <a:p>
            <a:pPr marL="285750" indent="-285750">
              <a:buFont typeface="Wingdings" panose="05000000000000000000" pitchFamily="2" charset="2"/>
              <a:buChar char="§"/>
            </a:pPr>
            <a:endParaRPr lang="en-US" dirty="0">
              <a:latin typeface="+mj-lt"/>
            </a:endParaRPr>
          </a:p>
          <a:p>
            <a:pPr marL="285750" indent="-285750">
              <a:buFont typeface="Wingdings" panose="05000000000000000000" pitchFamily="2" charset="2"/>
              <a:buChar char="§"/>
            </a:pPr>
            <a:endParaRPr lang="en-US" dirty="0">
              <a:latin typeface="+mj-lt"/>
            </a:endParaRPr>
          </a:p>
          <a:p>
            <a:endParaRPr lang="en-US" b="1" dirty="0">
              <a:highlight>
                <a:srgbClr val="FFFF00"/>
              </a:highlight>
              <a:latin typeface="+mj-lt"/>
            </a:endParaRPr>
          </a:p>
          <a:p>
            <a:pPr marL="285750" indent="-285750">
              <a:buFont typeface="Wingdings" panose="05000000000000000000" pitchFamily="2" charset="2"/>
              <a:buChar char="§"/>
            </a:pPr>
            <a:endParaRPr lang="en-US" b="1" dirty="0">
              <a:highlight>
                <a:srgbClr val="FFFF00"/>
              </a:highlight>
              <a:latin typeface="+mj-lt"/>
            </a:endParaRPr>
          </a:p>
          <a:p>
            <a:endParaRPr lang="en-US" b="1" dirty="0">
              <a:highlight>
                <a:srgbClr val="FFFF00"/>
              </a:highlight>
              <a:latin typeface="+mj-lt"/>
            </a:endParaRPr>
          </a:p>
          <a:p>
            <a:endParaRPr lang="en-US" b="1" dirty="0">
              <a:highlight>
                <a:srgbClr val="FFFF00"/>
              </a:highlight>
              <a:latin typeface="+mj-lt"/>
            </a:endParaRPr>
          </a:p>
        </p:txBody>
      </p:sp>
    </p:spTree>
    <p:extLst>
      <p:ext uri="{BB962C8B-B14F-4D97-AF65-F5344CB8AC3E}">
        <p14:creationId xmlns:p14="http://schemas.microsoft.com/office/powerpoint/2010/main" val="337240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39" y="2015004"/>
            <a:ext cx="7047345" cy="1910451"/>
          </a:xfrm>
        </p:spPr>
        <p:txBody>
          <a:bodyPr anchor="ctr">
            <a:normAutofit/>
          </a:bodyPr>
          <a:lstStyle/>
          <a:p>
            <a:pPr algn="ctr"/>
            <a:r>
              <a:rPr lang="en-US" sz="3700" dirty="0">
                <a:solidFill>
                  <a:schemeClr val="tx1">
                    <a:lumMod val="50000"/>
                  </a:schemeClr>
                </a:solidFill>
              </a:rPr>
              <a:t>E</a:t>
            </a:r>
            <a:r>
              <a:rPr lang="en-US" sz="3700" cap="none" dirty="0">
                <a:solidFill>
                  <a:schemeClr val="tx1">
                    <a:lumMod val="50000"/>
                  </a:schemeClr>
                </a:solidFill>
              </a:rPr>
              <a:t>ncourage</a:t>
            </a:r>
            <a:r>
              <a:rPr lang="en-US" sz="3700" dirty="0">
                <a:solidFill>
                  <a:schemeClr val="tx1">
                    <a:lumMod val="50000"/>
                  </a:schemeClr>
                </a:solidFill>
              </a:rPr>
              <a:t> s</a:t>
            </a:r>
            <a:r>
              <a:rPr lang="en-US" sz="3700" cap="none" dirty="0">
                <a:solidFill>
                  <a:schemeClr val="tx1">
                    <a:lumMod val="50000"/>
                  </a:schemeClr>
                </a:solidFill>
              </a:rPr>
              <a:t>tudents</a:t>
            </a:r>
            <a:r>
              <a:rPr lang="en-US" sz="3700" dirty="0">
                <a:solidFill>
                  <a:schemeClr val="tx1">
                    <a:lumMod val="50000"/>
                  </a:schemeClr>
                </a:solidFill>
              </a:rPr>
              <a:t> </a:t>
            </a:r>
            <a:r>
              <a:rPr lang="en-US" sz="3700" cap="none" dirty="0">
                <a:solidFill>
                  <a:schemeClr val="tx1">
                    <a:lumMod val="50000"/>
                  </a:schemeClr>
                </a:solidFill>
              </a:rPr>
              <a:t>to </a:t>
            </a:r>
            <a:r>
              <a:rPr lang="en-US" sz="3700" dirty="0">
                <a:solidFill>
                  <a:schemeClr val="tx1">
                    <a:lumMod val="50000"/>
                  </a:schemeClr>
                </a:solidFill>
              </a:rPr>
              <a:t>S</a:t>
            </a:r>
            <a:r>
              <a:rPr lang="en-US" sz="3700" cap="none" dirty="0">
                <a:solidFill>
                  <a:schemeClr val="tx1">
                    <a:lumMod val="50000"/>
                  </a:schemeClr>
                </a:solidFill>
              </a:rPr>
              <a:t>ubmit</a:t>
            </a:r>
            <a:r>
              <a:rPr lang="en-US" sz="3700" dirty="0">
                <a:solidFill>
                  <a:schemeClr val="tx1">
                    <a:lumMod val="50000"/>
                  </a:schemeClr>
                </a:solidFill>
              </a:rPr>
              <a:t> T</a:t>
            </a:r>
            <a:r>
              <a:rPr lang="en-US" sz="3700" cap="none" dirty="0">
                <a:solidFill>
                  <a:schemeClr val="tx1">
                    <a:lumMod val="50000"/>
                  </a:schemeClr>
                </a:solidFill>
              </a:rPr>
              <a:t>heir</a:t>
            </a:r>
            <a:r>
              <a:rPr lang="en-US" sz="3700" dirty="0">
                <a:solidFill>
                  <a:schemeClr val="tx1">
                    <a:lumMod val="50000"/>
                  </a:schemeClr>
                </a:solidFill>
              </a:rPr>
              <a:t> P</a:t>
            </a:r>
            <a:r>
              <a:rPr lang="en-US" sz="3700" cap="none" dirty="0">
                <a:solidFill>
                  <a:schemeClr val="tx1">
                    <a:lumMod val="50000"/>
                  </a:schemeClr>
                </a:solidFill>
              </a:rPr>
              <a:t>oems</a:t>
            </a:r>
            <a:r>
              <a:rPr lang="en-US" sz="3700" dirty="0">
                <a:solidFill>
                  <a:schemeClr val="tx1">
                    <a:lumMod val="50000"/>
                  </a:schemeClr>
                </a:solidFill>
              </a:rPr>
              <a:t> </a:t>
            </a:r>
            <a:r>
              <a:rPr lang="en-US" sz="3700" cap="none" dirty="0">
                <a:solidFill>
                  <a:schemeClr val="tx1">
                    <a:lumMod val="50000"/>
                  </a:schemeClr>
                </a:solidFill>
              </a:rPr>
              <a:t>to</a:t>
            </a:r>
            <a:r>
              <a:rPr lang="en-US" sz="3700" dirty="0">
                <a:solidFill>
                  <a:schemeClr val="tx1">
                    <a:lumMod val="50000"/>
                  </a:schemeClr>
                </a:solidFill>
              </a:rPr>
              <a:t> C</a:t>
            </a:r>
            <a:r>
              <a:rPr lang="en-US" sz="3700" cap="none" dirty="0">
                <a:solidFill>
                  <a:schemeClr val="tx1">
                    <a:lumMod val="50000"/>
                  </a:schemeClr>
                </a:solidFill>
              </a:rPr>
              <a:t>ontests</a:t>
            </a:r>
            <a:r>
              <a:rPr lang="en-US" sz="3700" dirty="0">
                <a:solidFill>
                  <a:schemeClr val="tx1">
                    <a:lumMod val="50000"/>
                  </a:schemeClr>
                </a:solidFill>
              </a:rPr>
              <a:t> </a:t>
            </a:r>
          </a:p>
        </p:txBody>
      </p:sp>
      <p:sp>
        <p:nvSpPr>
          <p:cNvPr id="4" name="Text Placeholder 3"/>
          <p:cNvSpPr>
            <a:spLocks noGrp="1"/>
          </p:cNvSpPr>
          <p:nvPr>
            <p:ph type="subTitle" idx="1"/>
          </p:nvPr>
        </p:nvSpPr>
        <p:spPr>
          <a:xfrm>
            <a:off x="0" y="3695470"/>
            <a:ext cx="6981063" cy="1625599"/>
          </a:xfrm>
        </p:spPr>
        <p:txBody>
          <a:bodyPr>
            <a:normAutofit fontScale="92500"/>
          </a:bodyPr>
          <a:lstStyle/>
          <a:p>
            <a:pPr algn="ctr">
              <a:spcAft>
                <a:spcPts val="600"/>
              </a:spcAft>
            </a:pPr>
            <a:r>
              <a:rPr lang="en-US" sz="3200" dirty="0">
                <a:solidFill>
                  <a:schemeClr val="tx1">
                    <a:lumMod val="50000"/>
                  </a:schemeClr>
                </a:solidFill>
                <a:latin typeface="+mj-lt"/>
              </a:rPr>
              <a:t>Check out:</a:t>
            </a:r>
          </a:p>
          <a:p>
            <a:pPr algn="ctr">
              <a:spcAft>
                <a:spcPts val="600"/>
              </a:spcAft>
            </a:pPr>
            <a:r>
              <a:rPr lang="en-US" sz="3200" dirty="0">
                <a:latin typeface="+mj-lt"/>
                <a:hlinkClick r:id="rId2"/>
              </a:rPr>
              <a:t>https://www.ilhumanities.org/program/gwendolyn-brooks-youth-poetry-awards/</a:t>
            </a:r>
            <a:endParaRPr lang="en-US" sz="3200" dirty="0">
              <a:latin typeface="+mj-lt"/>
            </a:endParaRPr>
          </a:p>
          <a:p>
            <a:pPr>
              <a:spcAft>
                <a:spcPts val="600"/>
              </a:spcAft>
            </a:pPr>
            <a:endParaRPr lang="en-US" dirty="0"/>
          </a:p>
        </p:txBody>
      </p:sp>
      <p:pic>
        <p:nvPicPr>
          <p:cNvPr id="5" name="Picture Placeholder 4" descr="Close-up of books on shelves with more books blurred in foreground and background"/>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2193" r="5470" b="1"/>
          <a:stretch/>
        </p:blipFill>
        <p:spPr>
          <a:xfrm>
            <a:off x="6981063" y="1310656"/>
            <a:ext cx="5210937" cy="4208604"/>
          </a:xfrm>
          <a:no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4" name="Text Placeholder 3"/>
          <p:cNvSpPr>
            <a:spLocks noGrp="1"/>
          </p:cNvSpPr>
          <p:nvPr>
            <p:ph type="body" sz="half" idx="2"/>
          </p:nvPr>
        </p:nvSpPr>
        <p:spPr>
          <a:xfrm>
            <a:off x="1104900" y="1421476"/>
            <a:ext cx="10856728" cy="5041468"/>
          </a:xfrm>
        </p:spPr>
        <p:txBody>
          <a:bodyPr>
            <a:normAutofit/>
          </a:bodyPr>
          <a:lstStyle/>
          <a:p>
            <a:pPr algn="ctr"/>
            <a:r>
              <a:rPr lang="en-US" sz="2400" dirty="0">
                <a:solidFill>
                  <a:schemeClr val="tx1">
                    <a:lumMod val="50000"/>
                  </a:schemeClr>
                </a:solidFill>
                <a:latin typeface="+mj-lt"/>
                <a:hlinkClick r:id="rId2">
                  <a:extLst>
                    <a:ext uri="{A12FA001-AC4F-418D-AE19-62706E023703}">
                      <ahyp:hlinkClr xmlns:ahyp="http://schemas.microsoft.com/office/drawing/2018/hyperlinkcolor" val="tx"/>
                    </a:ext>
                  </a:extLst>
                </a:hlinkClick>
              </a:rPr>
              <a:t>https://www.sassymamahk.com/learn-poetry-introduce-children-language/</a:t>
            </a:r>
            <a:endParaRPr lang="en-US" sz="2400" dirty="0">
              <a:solidFill>
                <a:schemeClr val="tx1">
                  <a:lumMod val="50000"/>
                </a:schemeClr>
              </a:solidFill>
              <a:latin typeface="+mj-lt"/>
            </a:endParaRP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3">
                  <a:extLst>
                    <a:ext uri="{A12FA001-AC4F-418D-AE19-62706E023703}">
                      <ahyp:hlinkClr xmlns:ahyp="http://schemas.microsoft.com/office/drawing/2018/hyperlinkcolor" val="tx"/>
                    </a:ext>
                  </a:extLst>
                </a:hlinkClick>
              </a:rPr>
              <a:t>https://bookriot.com/poetry-books-for-kids/</a:t>
            </a:r>
            <a:endParaRPr lang="en-US" sz="2400" dirty="0">
              <a:solidFill>
                <a:schemeClr val="tx1">
                  <a:lumMod val="50000"/>
                </a:schemeClr>
              </a:solidFill>
              <a:latin typeface="+mj-lt"/>
            </a:endParaRP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4">
                  <a:extLst>
                    <a:ext uri="{A12FA001-AC4F-418D-AE19-62706E023703}">
                      <ahyp:hlinkClr xmlns:ahyp="http://schemas.microsoft.com/office/drawing/2018/hyperlinkcolor" val="tx"/>
                    </a:ext>
                  </a:extLst>
                </a:hlinkClick>
              </a:rPr>
              <a:t>https://poets.org/poets</a:t>
            </a:r>
            <a:endParaRPr lang="en-US" sz="2400" dirty="0">
              <a:solidFill>
                <a:schemeClr val="tx1">
                  <a:lumMod val="50000"/>
                </a:schemeClr>
              </a:solidFill>
              <a:latin typeface="+mj-lt"/>
            </a:endParaRP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5">
                  <a:extLst>
                    <a:ext uri="{A12FA001-AC4F-418D-AE19-62706E023703}">
                      <ahyp:hlinkClr xmlns:ahyp="http://schemas.microsoft.com/office/drawing/2018/hyperlinkcolor" val="tx"/>
                    </a:ext>
                  </a:extLst>
                </a:hlinkClick>
              </a:rPr>
              <a:t>https://www.edutopia.org/blog/five-reasons-poetry-needed-schools-elena-aguilar</a:t>
            </a:r>
            <a:r>
              <a:rPr lang="en-US" sz="2400" dirty="0">
                <a:solidFill>
                  <a:schemeClr val="tx1">
                    <a:lumMod val="50000"/>
                  </a:schemeClr>
                </a:solidFill>
                <a:latin typeface="+mj-lt"/>
              </a:rPr>
              <a:t> </a:t>
            </a: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6">
                  <a:extLst>
                    <a:ext uri="{A12FA001-AC4F-418D-AE19-62706E023703}">
                      <ahyp:hlinkClr xmlns:ahyp="http://schemas.microsoft.com/office/drawing/2018/hyperlinkcolor" val="tx"/>
                    </a:ext>
                  </a:extLst>
                </a:hlinkClick>
              </a:rPr>
              <a:t>https://www.ilhumanities.org/program/gwendolyn-brooks-youth-poetry-awards/</a:t>
            </a:r>
            <a:r>
              <a:rPr lang="en-US" sz="2400" dirty="0">
                <a:solidFill>
                  <a:schemeClr val="tx1">
                    <a:lumMod val="50000"/>
                  </a:schemeClr>
                </a:solidFill>
                <a:latin typeface="+mj-lt"/>
              </a:rPr>
              <a:t> </a:t>
            </a: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endParaRPr lang="en-US"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4" name="Text Placeholder 3"/>
          <p:cNvSpPr>
            <a:spLocks noGrp="1"/>
          </p:cNvSpPr>
          <p:nvPr>
            <p:ph type="body" sz="half" idx="2"/>
          </p:nvPr>
        </p:nvSpPr>
        <p:spPr>
          <a:xfrm>
            <a:off x="1104900" y="1421476"/>
            <a:ext cx="9543704" cy="5041468"/>
          </a:xfrm>
        </p:spPr>
        <p:txBody>
          <a:bodyPr>
            <a:normAutofit/>
          </a:bodyPr>
          <a:lstStyle/>
          <a:p>
            <a:pPr algn="ctr"/>
            <a:endParaRPr lang="en-US" sz="2000" dirty="0">
              <a:latin typeface="+mj-lt"/>
            </a:endParaRPr>
          </a:p>
          <a:p>
            <a:pPr algn="ctr"/>
            <a:endParaRPr lang="en-US" sz="2000" dirty="0">
              <a:latin typeface="+mj-lt"/>
            </a:endParaRPr>
          </a:p>
          <a:p>
            <a:pPr algn="ctr"/>
            <a:r>
              <a:rPr lang="en-US" sz="2400" dirty="0">
                <a:solidFill>
                  <a:schemeClr val="tx1">
                    <a:lumMod val="50000"/>
                  </a:schemeClr>
                </a:solidFill>
                <a:latin typeface="+mj-lt"/>
                <a:hlinkClick r:id="rId2">
                  <a:extLst>
                    <a:ext uri="{A12FA001-AC4F-418D-AE19-62706E023703}">
                      <ahyp:hlinkClr xmlns:ahyp="http://schemas.microsoft.com/office/drawing/2018/hyperlinkcolor" val="tx"/>
                    </a:ext>
                  </a:extLst>
                </a:hlinkClick>
              </a:rPr>
              <a:t>https://allpoetry.com/book</a:t>
            </a:r>
            <a:r>
              <a:rPr lang="en-US" sz="2400" dirty="0">
                <a:solidFill>
                  <a:schemeClr val="tx1">
                    <a:lumMod val="50000"/>
                  </a:schemeClr>
                </a:solidFill>
                <a:latin typeface="+mj-lt"/>
              </a:rPr>
              <a:t> </a:t>
            </a: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3">
                  <a:extLst>
                    <a:ext uri="{A12FA001-AC4F-418D-AE19-62706E023703}">
                      <ahyp:hlinkClr xmlns:ahyp="http://schemas.microsoft.com/office/drawing/2018/hyperlinkcolor" val="tx"/>
                    </a:ext>
                  </a:extLst>
                </a:hlinkClick>
              </a:rPr>
              <a:t>https://mrsrenz.com/10-poetry-tips/</a:t>
            </a:r>
            <a:r>
              <a:rPr lang="en-US" sz="2400" dirty="0">
                <a:solidFill>
                  <a:schemeClr val="tx1">
                    <a:lumMod val="50000"/>
                  </a:schemeClr>
                </a:solidFill>
                <a:latin typeface="+mj-lt"/>
              </a:rPr>
              <a:t> </a:t>
            </a: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4">
                  <a:extLst>
                    <a:ext uri="{A12FA001-AC4F-418D-AE19-62706E023703}">
                      <ahyp:hlinkClr xmlns:ahyp="http://schemas.microsoft.com/office/drawing/2018/hyperlinkcolor" val="tx"/>
                    </a:ext>
                  </a:extLst>
                </a:hlinkClick>
              </a:rPr>
              <a:t>https://www.edutopia.org/article/6-tips-teaching-poetry-writing-teens</a:t>
            </a:r>
            <a:endParaRPr lang="en-US" sz="2400" dirty="0">
              <a:solidFill>
                <a:schemeClr val="tx1">
                  <a:lumMod val="50000"/>
                </a:schemeClr>
              </a:solidFill>
              <a:latin typeface="+mj-lt"/>
            </a:endParaRPr>
          </a:p>
          <a:p>
            <a:pPr algn="ctr"/>
            <a:endParaRPr lang="en-US" sz="2400" dirty="0">
              <a:solidFill>
                <a:schemeClr val="tx1">
                  <a:lumMod val="50000"/>
                </a:schemeClr>
              </a:solidFill>
              <a:latin typeface="+mj-lt"/>
            </a:endParaRPr>
          </a:p>
          <a:p>
            <a:pPr algn="ctr"/>
            <a:r>
              <a:rPr lang="en-US" sz="2400" dirty="0">
                <a:solidFill>
                  <a:schemeClr val="tx1">
                    <a:lumMod val="50000"/>
                  </a:schemeClr>
                </a:solidFill>
                <a:latin typeface="+mj-lt"/>
                <a:hlinkClick r:id="rId5">
                  <a:extLst>
                    <a:ext uri="{A12FA001-AC4F-418D-AE19-62706E023703}">
                      <ahyp:hlinkClr xmlns:ahyp="http://schemas.microsoft.com/office/drawing/2018/hyperlinkcolor" val="tx"/>
                    </a:ext>
                  </a:extLst>
                </a:hlinkClick>
              </a:rPr>
              <a:t>https://www.youngwriters.co.uk/info/other/poetry-terms/verse</a:t>
            </a:r>
            <a:endParaRPr lang="en-US" sz="2400" dirty="0">
              <a:solidFill>
                <a:schemeClr val="tx1">
                  <a:lumMod val="50000"/>
                </a:schemeClr>
              </a:solidFill>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endParaRPr lang="en-US" dirty="0"/>
          </a:p>
        </p:txBody>
      </p:sp>
    </p:spTree>
    <p:extLst>
      <p:ext uri="{BB962C8B-B14F-4D97-AF65-F5344CB8AC3E}">
        <p14:creationId xmlns:p14="http://schemas.microsoft.com/office/powerpoint/2010/main" val="1752261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39" y="2015004"/>
            <a:ext cx="7323230" cy="1644073"/>
          </a:xfrm>
        </p:spPr>
        <p:txBody>
          <a:bodyPr anchor="ctr">
            <a:normAutofit/>
          </a:bodyPr>
          <a:lstStyle/>
          <a:p>
            <a:pPr algn="ctr"/>
            <a:r>
              <a:rPr lang="en-US" sz="3700" dirty="0"/>
              <a:t>For Questions or comments?</a:t>
            </a:r>
          </a:p>
        </p:txBody>
      </p:sp>
      <p:sp>
        <p:nvSpPr>
          <p:cNvPr id="4" name="Text Placeholder 3"/>
          <p:cNvSpPr>
            <a:spLocks noGrp="1"/>
          </p:cNvSpPr>
          <p:nvPr>
            <p:ph type="subTitle" idx="1"/>
          </p:nvPr>
        </p:nvSpPr>
        <p:spPr>
          <a:xfrm>
            <a:off x="284699" y="3325092"/>
            <a:ext cx="6825673" cy="1923740"/>
          </a:xfrm>
        </p:spPr>
        <p:txBody>
          <a:bodyPr>
            <a:normAutofit/>
          </a:bodyPr>
          <a:lstStyle/>
          <a:p>
            <a:pPr algn="ctr">
              <a:spcAft>
                <a:spcPts val="600"/>
              </a:spcAft>
            </a:pPr>
            <a:r>
              <a:rPr lang="en-US" sz="4000" b="0" i="0" dirty="0">
                <a:effectLst/>
                <a:latin typeface="+mj-lt"/>
              </a:rPr>
              <a:t>Please email us at:</a:t>
            </a:r>
          </a:p>
          <a:p>
            <a:pPr algn="ctr">
              <a:spcAft>
                <a:spcPts val="600"/>
              </a:spcAft>
            </a:pPr>
            <a:r>
              <a:rPr lang="en-US" sz="4000" b="0" i="0" dirty="0">
                <a:effectLst/>
                <a:latin typeface="+mj-lt"/>
                <a:hlinkClick r:id="rId2"/>
              </a:rPr>
              <a:t>poetry@ilhumanities.org</a:t>
            </a:r>
            <a:r>
              <a:rPr lang="en-US" sz="4000" b="0" i="0" dirty="0">
                <a:effectLst/>
                <a:latin typeface="+mj-lt"/>
              </a:rPr>
              <a:t>  </a:t>
            </a:r>
            <a:r>
              <a:rPr lang="en-US" sz="4000" b="0" i="0" dirty="0">
                <a:solidFill>
                  <a:srgbClr val="000000"/>
                </a:solidFill>
                <a:effectLst/>
                <a:latin typeface="+mj-lt"/>
              </a:rPr>
              <a:t> </a:t>
            </a:r>
            <a:endParaRPr lang="en-US" sz="4000" dirty="0">
              <a:latin typeface="+mj-lt"/>
            </a:endParaRPr>
          </a:p>
          <a:p>
            <a:pPr>
              <a:spcAft>
                <a:spcPts val="600"/>
              </a:spcAft>
            </a:pPr>
            <a:endParaRPr lang="en-US" dirty="0">
              <a:highlight>
                <a:srgbClr val="FFFF00"/>
              </a:highlight>
            </a:endParaRPr>
          </a:p>
        </p:txBody>
      </p:sp>
      <p:pic>
        <p:nvPicPr>
          <p:cNvPr id="5" name="Picture Placeholder 4" descr="Close-up of books on shelves with more books blurred in foreground and background"/>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2193" r="5470" b="1"/>
          <a:stretch/>
        </p:blipFill>
        <p:spPr>
          <a:xfrm>
            <a:off x="6981063" y="1310656"/>
            <a:ext cx="5210937" cy="4208604"/>
          </a:xfrm>
          <a:noFill/>
        </p:spPr>
      </p:pic>
      <p:sp>
        <p:nvSpPr>
          <p:cNvPr id="3" name="TextBox 2">
            <a:extLst>
              <a:ext uri="{FF2B5EF4-FFF2-40B4-BE49-F238E27FC236}">
                <a16:creationId xmlns:a16="http://schemas.microsoft.com/office/drawing/2014/main" id="{37E0E956-557A-4659-9751-E718FE1E673C}"/>
              </a:ext>
            </a:extLst>
          </p:cNvPr>
          <p:cNvSpPr txBox="1"/>
          <p:nvPr/>
        </p:nvSpPr>
        <p:spPr>
          <a:xfrm>
            <a:off x="1" y="5780368"/>
            <a:ext cx="12192000" cy="923330"/>
          </a:xfrm>
          <a:prstGeom prst="rect">
            <a:avLst/>
          </a:prstGeom>
          <a:noFill/>
        </p:spPr>
        <p:txBody>
          <a:bodyPr wrap="square" rtlCol="0">
            <a:spAutoFit/>
          </a:bodyPr>
          <a:lstStyle/>
          <a:p>
            <a:pPr algn="ctr"/>
            <a:r>
              <a:rPr lang="en-US" dirty="0">
                <a:solidFill>
                  <a:schemeClr val="bg2"/>
                </a:solidFill>
                <a:latin typeface="+mj-lt"/>
              </a:rPr>
              <a:t>This DIY guide was prepared by LaWanda R. McCraney (Adler University Doctoral Student / SJP Intern) </a:t>
            </a:r>
          </a:p>
          <a:p>
            <a:pPr algn="ctr"/>
            <a:r>
              <a:rPr lang="en-US" dirty="0">
                <a:solidFill>
                  <a:schemeClr val="bg2"/>
                </a:solidFill>
                <a:latin typeface="+mj-lt"/>
              </a:rPr>
              <a:t>for </a:t>
            </a:r>
          </a:p>
          <a:p>
            <a:pPr algn="ctr"/>
            <a:r>
              <a:rPr lang="en-US" sz="1800" dirty="0">
                <a:solidFill>
                  <a:schemeClr val="bg2"/>
                </a:solidFill>
                <a:latin typeface="Plantagenet Cherokee" panose="02020602070100000000" pitchFamily="18" charset="0"/>
              </a:rPr>
              <a:t>Illinois Humanities / Gwendolyn Brooks Youth Poetry Awards (GBYPA)</a:t>
            </a:r>
          </a:p>
        </p:txBody>
      </p:sp>
    </p:spTree>
    <p:extLst>
      <p:ext uri="{BB962C8B-B14F-4D97-AF65-F5344CB8AC3E}">
        <p14:creationId xmlns:p14="http://schemas.microsoft.com/office/powerpoint/2010/main" val="1260091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A375F-CB9B-4C3A-B724-BE5736321D0C}"/>
              </a:ext>
            </a:extLst>
          </p:cNvPr>
          <p:cNvSpPr>
            <a:spLocks noGrp="1"/>
          </p:cNvSpPr>
          <p:nvPr>
            <p:ph idx="1"/>
          </p:nvPr>
        </p:nvSpPr>
        <p:spPr>
          <a:xfrm>
            <a:off x="689499" y="1988598"/>
            <a:ext cx="10813002" cy="4660777"/>
          </a:xfrm>
        </p:spPr>
        <p:txBody>
          <a:bodyPr>
            <a:normAutofit/>
          </a:bodyPr>
          <a:lstStyle/>
          <a:p>
            <a:pPr marL="0" indent="0" algn="ctr">
              <a:buNone/>
            </a:pPr>
            <a:r>
              <a:rPr lang="en-US" sz="6600" b="0" i="0" u="none" strike="noStrike" dirty="0">
                <a:solidFill>
                  <a:srgbClr val="339966"/>
                </a:solidFill>
                <a:effectLst/>
                <a:latin typeface="Plantagenet Cherokee (Headings)"/>
              </a:rPr>
              <a:t>“Poetry is life distilled.”</a:t>
            </a:r>
          </a:p>
          <a:p>
            <a:pPr marL="0" indent="0" algn="ctr">
              <a:buNone/>
            </a:pPr>
            <a:br>
              <a:rPr lang="en-US" sz="6600" dirty="0">
                <a:solidFill>
                  <a:srgbClr val="339966"/>
                </a:solidFill>
              </a:rPr>
            </a:br>
            <a:r>
              <a:rPr lang="en-US" sz="6600" dirty="0">
                <a:solidFill>
                  <a:schemeClr val="tx2"/>
                </a:solidFill>
                <a:latin typeface="Plantagenet Cherokee (Headings)"/>
              </a:rPr>
              <a:t>~</a:t>
            </a:r>
            <a:r>
              <a:rPr lang="en-US" sz="6600" b="0" i="0" dirty="0">
                <a:solidFill>
                  <a:schemeClr val="tx2"/>
                </a:solidFill>
                <a:effectLst/>
                <a:latin typeface="Plantagenet Cherokee (Headings)"/>
              </a:rPr>
              <a:t> </a:t>
            </a:r>
            <a:r>
              <a:rPr lang="en-US" sz="6600" b="1" i="0" u="none" strike="noStrike" dirty="0">
                <a:solidFill>
                  <a:srgbClr val="000000"/>
                </a:solidFill>
                <a:effectLst/>
                <a:latin typeface="Plantagenet Cherokee (Headings)"/>
              </a:rPr>
              <a:t>Gwendolyn Brooks ~</a:t>
            </a:r>
            <a:endParaRPr lang="en-US" sz="6600" dirty="0">
              <a:latin typeface="Plantagenet Cherokee (Headings)"/>
            </a:endParaRPr>
          </a:p>
          <a:p>
            <a:endParaRPr lang="en-US" dirty="0"/>
          </a:p>
        </p:txBody>
      </p:sp>
    </p:spTree>
    <p:extLst>
      <p:ext uri="{BB962C8B-B14F-4D97-AF65-F5344CB8AC3E}">
        <p14:creationId xmlns:p14="http://schemas.microsoft.com/office/powerpoint/2010/main" val="28159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D50B-EE1A-487A-9B84-A0B205990C2E}"/>
              </a:ext>
            </a:extLst>
          </p:cNvPr>
          <p:cNvSpPr>
            <a:spLocks noGrp="1"/>
          </p:cNvSpPr>
          <p:nvPr>
            <p:ph type="title"/>
          </p:nvPr>
        </p:nvSpPr>
        <p:spPr/>
        <p:txBody>
          <a:bodyPr>
            <a:normAutofit/>
          </a:bodyPr>
          <a:lstStyle/>
          <a:p>
            <a:pPr algn="ctr"/>
            <a:r>
              <a:rPr lang="en-US" sz="3600" b="1" dirty="0">
                <a:solidFill>
                  <a:schemeClr val="tx2"/>
                </a:solidFill>
              </a:rPr>
              <a:t>TABLE OF CONTENTS </a:t>
            </a:r>
          </a:p>
        </p:txBody>
      </p:sp>
      <p:sp>
        <p:nvSpPr>
          <p:cNvPr id="3" name="Content Placeholder 2">
            <a:extLst>
              <a:ext uri="{FF2B5EF4-FFF2-40B4-BE49-F238E27FC236}">
                <a16:creationId xmlns:a16="http://schemas.microsoft.com/office/drawing/2014/main" id="{B15C7407-E510-4C5E-B0A7-E3BDCC95EF3C}"/>
              </a:ext>
            </a:extLst>
          </p:cNvPr>
          <p:cNvSpPr>
            <a:spLocks noGrp="1"/>
          </p:cNvSpPr>
          <p:nvPr>
            <p:ph idx="1"/>
          </p:nvPr>
        </p:nvSpPr>
        <p:spPr>
          <a:xfrm>
            <a:off x="1104900" y="1600200"/>
            <a:ext cx="10285150" cy="5181600"/>
          </a:xfrm>
        </p:spPr>
        <p:txBody>
          <a:bodyPr>
            <a:normAutofit fontScale="70000" lnSpcReduction="20000"/>
          </a:bodyPr>
          <a:lstStyle/>
          <a:p>
            <a:pPr marL="0" indent="0" algn="ctr">
              <a:lnSpc>
                <a:spcPct val="120000"/>
              </a:lnSpc>
              <a:buNone/>
            </a:pPr>
            <a:r>
              <a:rPr lang="en-US" sz="2600" b="1" dirty="0">
                <a:solidFill>
                  <a:schemeClr val="tx2"/>
                </a:solidFill>
                <a:latin typeface="+mj-lt"/>
              </a:rPr>
              <a:t>Introduce Children to Lives of Poets</a:t>
            </a:r>
          </a:p>
          <a:p>
            <a:pPr marL="0" indent="0" algn="ctr">
              <a:lnSpc>
                <a:spcPct val="120000"/>
              </a:lnSpc>
              <a:buNone/>
            </a:pPr>
            <a:r>
              <a:rPr lang="en-US" sz="2600" b="1" u="sng" dirty="0">
                <a:solidFill>
                  <a:schemeClr val="tx2"/>
                </a:solidFill>
                <a:latin typeface="+mj-lt"/>
              </a:rPr>
              <a:t>Parent’s Guide</a:t>
            </a:r>
          </a:p>
          <a:p>
            <a:pPr marL="0" indent="0" algn="ctr">
              <a:lnSpc>
                <a:spcPct val="120000"/>
              </a:lnSpc>
              <a:buNone/>
            </a:pPr>
            <a:r>
              <a:rPr lang="en-US" dirty="0">
                <a:solidFill>
                  <a:schemeClr val="tx2"/>
                </a:solidFill>
                <a:latin typeface="+mj-lt"/>
              </a:rPr>
              <a:t>Why Introduce Poetry at Home?</a:t>
            </a:r>
          </a:p>
          <a:p>
            <a:pPr marL="0" indent="0" algn="ctr">
              <a:lnSpc>
                <a:spcPct val="120000"/>
              </a:lnSpc>
              <a:buNone/>
            </a:pPr>
            <a:r>
              <a:rPr lang="en-US" dirty="0">
                <a:solidFill>
                  <a:schemeClr val="tx2"/>
                </a:solidFill>
                <a:latin typeface="+mj-lt"/>
              </a:rPr>
              <a:t>Introducing Poetry at Home</a:t>
            </a:r>
          </a:p>
          <a:p>
            <a:pPr marL="0" indent="0" algn="ctr">
              <a:lnSpc>
                <a:spcPct val="120000"/>
              </a:lnSpc>
              <a:buNone/>
            </a:pPr>
            <a:r>
              <a:rPr lang="en-US" dirty="0">
                <a:solidFill>
                  <a:schemeClr val="tx2"/>
                </a:solidFill>
                <a:latin typeface="+mj-lt"/>
              </a:rPr>
              <a:t>Writing Poetry at Home</a:t>
            </a:r>
          </a:p>
          <a:p>
            <a:pPr marL="0" indent="0" algn="ctr">
              <a:lnSpc>
                <a:spcPct val="120000"/>
              </a:lnSpc>
              <a:buNone/>
            </a:pPr>
            <a:r>
              <a:rPr lang="en-US" sz="2600" dirty="0">
                <a:solidFill>
                  <a:schemeClr val="tx2"/>
                </a:solidFill>
                <a:latin typeface="+mj-lt"/>
              </a:rPr>
              <a:t> </a:t>
            </a:r>
            <a:r>
              <a:rPr lang="en-US" sz="2600" b="1" u="sng" dirty="0">
                <a:solidFill>
                  <a:schemeClr val="tx2"/>
                </a:solidFill>
                <a:latin typeface="+mj-lt"/>
              </a:rPr>
              <a:t>Teacher’s Guide </a:t>
            </a:r>
          </a:p>
          <a:p>
            <a:pPr marL="0" indent="0" algn="ctr">
              <a:lnSpc>
                <a:spcPct val="120000"/>
              </a:lnSpc>
              <a:buNone/>
            </a:pPr>
            <a:r>
              <a:rPr lang="en-US" dirty="0">
                <a:solidFill>
                  <a:schemeClr val="tx2"/>
                </a:solidFill>
                <a:latin typeface="+mj-lt"/>
              </a:rPr>
              <a:t>Poetry Key Terms</a:t>
            </a:r>
            <a:endParaRPr lang="en-US" u="sng" dirty="0">
              <a:solidFill>
                <a:schemeClr val="tx2"/>
              </a:solidFill>
              <a:latin typeface="+mj-lt"/>
            </a:endParaRPr>
          </a:p>
          <a:p>
            <a:pPr marL="0" indent="0" algn="ctr">
              <a:lnSpc>
                <a:spcPct val="120000"/>
              </a:lnSpc>
              <a:buNone/>
            </a:pPr>
            <a:r>
              <a:rPr lang="en-US" dirty="0">
                <a:solidFill>
                  <a:schemeClr val="tx2"/>
                </a:solidFill>
                <a:latin typeface="+mj-lt"/>
              </a:rPr>
              <a:t>Why Incorporate Poetry in the Classroom?</a:t>
            </a:r>
          </a:p>
          <a:p>
            <a:pPr marL="0" indent="0" algn="ctr">
              <a:lnSpc>
                <a:spcPct val="170000"/>
              </a:lnSpc>
              <a:buNone/>
            </a:pPr>
            <a:r>
              <a:rPr lang="en-US" dirty="0">
                <a:solidFill>
                  <a:schemeClr val="tx2"/>
                </a:solidFill>
                <a:latin typeface="+mj-lt"/>
              </a:rPr>
              <a:t>Before Introducing Poetry in the Classroom</a:t>
            </a:r>
          </a:p>
          <a:p>
            <a:pPr marL="0" indent="0" algn="ctr">
              <a:lnSpc>
                <a:spcPct val="170000"/>
              </a:lnSpc>
              <a:buNone/>
            </a:pPr>
            <a:r>
              <a:rPr lang="en-US" dirty="0">
                <a:solidFill>
                  <a:schemeClr val="tx2"/>
                </a:solidFill>
                <a:latin typeface="+mj-lt"/>
              </a:rPr>
              <a:t>Introducing Poetry in the Classroom</a:t>
            </a:r>
            <a:br>
              <a:rPr lang="en-US" dirty="0">
                <a:solidFill>
                  <a:schemeClr val="tx2"/>
                </a:solidFill>
                <a:latin typeface="+mj-lt"/>
              </a:rPr>
            </a:br>
            <a:r>
              <a:rPr lang="en-US" dirty="0">
                <a:solidFill>
                  <a:schemeClr val="tx2"/>
                </a:solidFill>
                <a:latin typeface="+mj-lt"/>
              </a:rPr>
              <a:t>Writing Poetry in the Classroom</a:t>
            </a:r>
          </a:p>
          <a:p>
            <a:pPr marL="0" indent="0">
              <a:buNone/>
            </a:pPr>
            <a:endParaRPr lang="en-US" dirty="0">
              <a:latin typeface="Plantagenet Cherokee (Headings)"/>
            </a:endParaRPr>
          </a:p>
        </p:txBody>
      </p:sp>
    </p:spTree>
    <p:extLst>
      <p:ext uri="{BB962C8B-B14F-4D97-AF65-F5344CB8AC3E}">
        <p14:creationId xmlns:p14="http://schemas.microsoft.com/office/powerpoint/2010/main" val="291148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36" y="514904"/>
            <a:ext cx="9980682" cy="1242874"/>
          </a:xfrm>
        </p:spPr>
        <p:txBody>
          <a:bodyPr>
            <a:normAutofit fontScale="90000"/>
          </a:bodyPr>
          <a:lstStyle/>
          <a:p>
            <a:pPr algn="ctr"/>
            <a:r>
              <a:rPr lang="en-US" sz="2800" b="1" dirty="0">
                <a:solidFill>
                  <a:schemeClr val="tx2"/>
                </a:solidFill>
                <a:latin typeface="+mj-lt"/>
              </a:rPr>
              <a:t>Introduce Children to the Lives of Poets</a:t>
            </a: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1068282" y="2610035"/>
            <a:ext cx="9549411" cy="4002721"/>
          </a:xfrm>
        </p:spPr>
        <p:txBody>
          <a:bodyPr>
            <a:normAutofit/>
          </a:bodyPr>
          <a:lstStyle/>
          <a:p>
            <a:pPr marL="0" indent="0" algn="ctr">
              <a:buNone/>
            </a:pPr>
            <a:r>
              <a:rPr lang="en-US" sz="2400" b="1" dirty="0">
                <a:solidFill>
                  <a:schemeClr val="tx2"/>
                </a:solidFill>
                <a:latin typeface="+mj-lt"/>
              </a:rPr>
              <a:t>Resources:</a:t>
            </a:r>
            <a:endParaRPr lang="en-US" sz="2400" b="1" i="0" dirty="0">
              <a:solidFill>
                <a:schemeClr val="tx2"/>
              </a:solidFill>
              <a:effectLst/>
              <a:latin typeface="+mj-lt"/>
            </a:endParaRPr>
          </a:p>
          <a:p>
            <a:pPr algn="ctr"/>
            <a:r>
              <a:rPr lang="en-US" sz="1700" i="0" dirty="0">
                <a:solidFill>
                  <a:schemeClr val="tx2"/>
                </a:solidFill>
                <a:effectLst/>
                <a:latin typeface="+mj-lt"/>
              </a:rPr>
              <a:t>“10 Wonderful Poets You Should Know” </a:t>
            </a:r>
            <a:r>
              <a:rPr lang="en-US" sz="1700" i="0" dirty="0">
                <a:solidFill>
                  <a:schemeClr val="tx2"/>
                </a:solidFill>
                <a:effectLst/>
                <a:latin typeface="+mj-lt"/>
                <a:hlinkClick r:id="rId2"/>
              </a:rPr>
              <a:t>https://lithub.com/10-wonderful-childrens-poets-you-should-know/</a:t>
            </a:r>
            <a:endParaRPr lang="en-US" sz="1700" b="1" dirty="0">
              <a:solidFill>
                <a:schemeClr val="tx2"/>
              </a:solidFill>
              <a:latin typeface="+mj-lt"/>
            </a:endParaRPr>
          </a:p>
          <a:p>
            <a:pPr algn="ctr"/>
            <a:r>
              <a:rPr lang="en-US" sz="1700" dirty="0">
                <a:solidFill>
                  <a:schemeClr val="tx2"/>
                </a:solidFill>
                <a:latin typeface="+mj-lt"/>
              </a:rPr>
              <a:t>“</a:t>
            </a:r>
            <a:r>
              <a:rPr lang="en-US" sz="1700" i="0" dirty="0">
                <a:solidFill>
                  <a:schemeClr val="tx2"/>
                </a:solidFill>
                <a:effectLst/>
                <a:latin typeface="+mj-lt"/>
              </a:rPr>
              <a:t>Exquisite: The Poetry and Life of Gwendolyn Brooks” by Suzanne Slade (Retails for $17.99) </a:t>
            </a:r>
            <a:r>
              <a:rPr lang="en-US" sz="1700" i="0" dirty="0">
                <a:solidFill>
                  <a:schemeClr val="tx2"/>
                </a:solidFill>
                <a:effectLst/>
                <a:latin typeface="+mj-lt"/>
                <a:hlinkClick r:id="rId3"/>
              </a:rPr>
              <a:t>https://www.amazon.com/Exquisite-Poetry-Life-Gwendolyn-Brooks/dp/1419734113</a:t>
            </a:r>
            <a:r>
              <a:rPr lang="en-US" sz="1700" i="0" dirty="0">
                <a:solidFill>
                  <a:schemeClr val="tx2"/>
                </a:solidFill>
                <a:effectLst/>
                <a:latin typeface="+mj-lt"/>
              </a:rPr>
              <a:t> </a:t>
            </a:r>
            <a:r>
              <a:rPr lang="en-US" sz="1700" i="0" dirty="0">
                <a:solidFill>
                  <a:schemeClr val="tx2"/>
                </a:solidFill>
                <a:effectLst/>
                <a:latin typeface="+mj-lt"/>
                <a:hlinkClick r:id="rId4"/>
              </a:rPr>
              <a:t>https://www.barnesandnoble.com/w/exquisite-suzanne-slade/1132798966</a:t>
            </a:r>
            <a:r>
              <a:rPr lang="en-US" sz="1700" i="0" dirty="0">
                <a:solidFill>
                  <a:schemeClr val="tx2"/>
                </a:solidFill>
                <a:effectLst/>
                <a:latin typeface="+mj-lt"/>
              </a:rPr>
              <a:t> </a:t>
            </a:r>
            <a:r>
              <a:rPr lang="en-US" sz="1700" i="0" dirty="0">
                <a:solidFill>
                  <a:schemeClr val="tx2"/>
                </a:solidFill>
                <a:effectLst/>
                <a:latin typeface="+mj-lt"/>
                <a:hlinkClick r:id="rId5"/>
              </a:rPr>
              <a:t>https://www.abramsbooks.com/product/exquisite_9781419734113/</a:t>
            </a:r>
            <a:r>
              <a:rPr lang="en-US" sz="1700" i="0" dirty="0">
                <a:solidFill>
                  <a:schemeClr val="tx2"/>
                </a:solidFill>
                <a:effectLst/>
                <a:latin typeface="+mj-lt"/>
              </a:rPr>
              <a:t> </a:t>
            </a:r>
          </a:p>
          <a:p>
            <a:pPr algn="ctr"/>
            <a:r>
              <a:rPr lang="en-US" sz="1700" i="0" dirty="0">
                <a:solidFill>
                  <a:schemeClr val="tx2"/>
                </a:solidFill>
                <a:effectLst/>
                <a:latin typeface="+mj-lt"/>
              </a:rPr>
              <a:t>Search more than 3,000 biographies of contemporary and classic poets </a:t>
            </a:r>
            <a:r>
              <a:rPr lang="en-US" sz="1700" i="0" dirty="0">
                <a:solidFill>
                  <a:schemeClr val="tx2"/>
                </a:solidFill>
                <a:effectLst/>
                <a:latin typeface="+mj-lt"/>
                <a:hlinkClick r:id="rId6"/>
              </a:rPr>
              <a:t>https://poets.org/poets?gclid=CjwKCAjwn6GGBhADEiwAruUcKi8xJayZ-D_Rp9gps-sp2RQIllGrxXJwCTUwLqgv1N3kpnSTwssl5xoCdKcQAvD_BwE</a:t>
            </a:r>
            <a:endParaRPr lang="en-US" sz="1700" i="0" dirty="0">
              <a:solidFill>
                <a:schemeClr val="tx2"/>
              </a:solidFill>
              <a:effectLst/>
              <a:latin typeface="+mj-lt"/>
            </a:endParaRPr>
          </a:p>
          <a:p>
            <a:endParaRPr lang="en-US" sz="1700" b="1" dirty="0">
              <a:solidFill>
                <a:schemeClr val="tx2"/>
              </a:solidFill>
              <a:latin typeface="+mj-lt"/>
            </a:endParaRPr>
          </a:p>
          <a:p>
            <a:endParaRPr lang="en-US" b="1" dirty="0">
              <a:latin typeface="+mj-lt"/>
            </a:endParaRPr>
          </a:p>
        </p:txBody>
      </p:sp>
      <p:sp>
        <p:nvSpPr>
          <p:cNvPr id="4" name="TextBox 3">
            <a:extLst>
              <a:ext uri="{FF2B5EF4-FFF2-40B4-BE49-F238E27FC236}">
                <a16:creationId xmlns:a16="http://schemas.microsoft.com/office/drawing/2014/main" id="{18DBC571-0E8E-4309-B3D1-837386BB44DA}"/>
              </a:ext>
            </a:extLst>
          </p:cNvPr>
          <p:cNvSpPr txBox="1"/>
          <p:nvPr/>
        </p:nvSpPr>
        <p:spPr>
          <a:xfrm flipH="1">
            <a:off x="1029809" y="1367161"/>
            <a:ext cx="10093909" cy="1754326"/>
          </a:xfrm>
          <a:prstGeom prst="rect">
            <a:avLst/>
          </a:prstGeom>
          <a:noFill/>
        </p:spPr>
        <p:txBody>
          <a:bodyPr wrap="square" rtlCol="0">
            <a:spAutoFit/>
          </a:bodyPr>
          <a:lstStyle/>
          <a:p>
            <a:pPr algn="ctr"/>
            <a:r>
              <a:rPr lang="en-US" sz="1800" b="0" i="0" dirty="0">
                <a:solidFill>
                  <a:srgbClr val="000000"/>
                </a:solidFill>
                <a:effectLst/>
                <a:latin typeface="+mj-lt"/>
              </a:rPr>
              <a:t>Many poets write poems about their mood, life events, family and relationships, and nature. </a:t>
            </a:r>
            <a:r>
              <a:rPr lang="en-US" sz="1800" dirty="0">
                <a:solidFill>
                  <a:srgbClr val="000000"/>
                </a:solidFill>
                <a:latin typeface="+mj-lt"/>
              </a:rPr>
              <a:t>Studying and learning </a:t>
            </a:r>
            <a:r>
              <a:rPr lang="en-US" sz="1800" b="0" i="0" dirty="0">
                <a:solidFill>
                  <a:srgbClr val="000000"/>
                </a:solidFill>
                <a:effectLst/>
                <a:latin typeface="+mj-lt"/>
              </a:rPr>
              <a:t>about poets can help children better understand poetry.  Learning the background of a poet</a:t>
            </a:r>
            <a:r>
              <a:rPr lang="en-US" sz="1800" b="1" i="0" dirty="0">
                <a:solidFill>
                  <a:srgbClr val="000000"/>
                </a:solidFill>
                <a:effectLst/>
                <a:latin typeface="+mj-lt"/>
              </a:rPr>
              <a:t> </a:t>
            </a:r>
            <a:r>
              <a:rPr lang="en-US" sz="1800" i="0" dirty="0">
                <a:solidFill>
                  <a:srgbClr val="000000"/>
                </a:solidFill>
                <a:effectLst/>
                <a:latin typeface="+mj-lt"/>
              </a:rPr>
              <a:t>and</a:t>
            </a:r>
            <a:r>
              <a:rPr lang="en-US" sz="1800" b="0" i="0" dirty="0">
                <a:solidFill>
                  <a:srgbClr val="000000"/>
                </a:solidFill>
                <a:effectLst/>
                <a:latin typeface="+mj-lt"/>
              </a:rPr>
              <a:t> the time period a poem was written is essential in understanding and drawing conclusions about a poem’s meaning. </a:t>
            </a:r>
          </a:p>
          <a:p>
            <a:endParaRPr lang="en-US" dirty="0"/>
          </a:p>
          <a:p>
            <a:endParaRPr lang="en-US" dirty="0"/>
          </a:p>
        </p:txBody>
      </p:sp>
    </p:spTree>
    <p:extLst>
      <p:ext uri="{BB962C8B-B14F-4D97-AF65-F5344CB8AC3E}">
        <p14:creationId xmlns:p14="http://schemas.microsoft.com/office/powerpoint/2010/main" val="353581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4294579"/>
            <a:ext cx="10071099" cy="1684150"/>
          </a:xfrm>
        </p:spPr>
        <p:txBody>
          <a:bodyPr anchor="ctr">
            <a:normAutofit/>
          </a:bodyPr>
          <a:lstStyle/>
          <a:p>
            <a:pPr lvl="1"/>
            <a:r>
              <a:rPr lang="en-US" sz="6600" b="1" dirty="0">
                <a:solidFill>
                  <a:schemeClr val="bg1"/>
                </a:solidFill>
                <a:latin typeface="+mj-lt"/>
              </a:rPr>
              <a:t>PARENT’S GUIDE</a:t>
            </a:r>
            <a:endParaRPr lang="en-US" sz="6600" b="1" dirty="0">
              <a:solidFill>
                <a:schemeClr val="bg2"/>
              </a:solidFill>
              <a:latin typeface="+mj-lt"/>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524000"/>
          </a:xfrm>
        </p:spPr>
        <p:txBody>
          <a:bodyPr anchor="b">
            <a:normAutofit/>
          </a:bodyPr>
          <a:lstStyle/>
          <a:p>
            <a:pPr algn="ctr"/>
            <a:r>
              <a:rPr lang="en-US" sz="4000" b="1" dirty="0">
                <a:solidFill>
                  <a:schemeClr val="tx2"/>
                </a:solidFill>
              </a:rPr>
              <a:t>Why Introduce Poetry at Home?</a:t>
            </a:r>
            <a:br>
              <a:rPr lang="en-US" sz="1800" dirty="0"/>
            </a:br>
            <a:br>
              <a:rPr lang="en-US" sz="1800" dirty="0"/>
            </a:br>
            <a:br>
              <a:rPr lang="en-US" sz="1800" dirty="0"/>
            </a:br>
            <a:endParaRPr lang="en-US" sz="1800" dirty="0"/>
          </a:p>
        </p:txBody>
      </p:sp>
      <p:graphicFrame>
        <p:nvGraphicFramePr>
          <p:cNvPr id="5" name="Content Placeholder 2">
            <a:extLst>
              <a:ext uri="{FF2B5EF4-FFF2-40B4-BE49-F238E27FC236}">
                <a16:creationId xmlns:a16="http://schemas.microsoft.com/office/drawing/2014/main" id="{637E3D9F-29EE-4221-9EF1-877099A753AA}"/>
              </a:ext>
            </a:extLst>
          </p:cNvPr>
          <p:cNvGraphicFramePr>
            <a:graphicFrameLocks noGrp="1"/>
          </p:cNvGraphicFramePr>
          <p:nvPr>
            <p:ph idx="1"/>
            <p:extLst>
              <p:ext uri="{D42A27DB-BD31-4B8C-83A1-F6EECF244321}">
                <p14:modId xmlns:p14="http://schemas.microsoft.com/office/powerpoint/2010/main" val="1237092049"/>
              </p:ext>
            </p:extLst>
          </p:nvPr>
        </p:nvGraphicFramePr>
        <p:xfrm>
          <a:off x="568171" y="1473693"/>
          <a:ext cx="10919533" cy="496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0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36" y="514904"/>
            <a:ext cx="9980682" cy="1242874"/>
          </a:xfrm>
        </p:spPr>
        <p:txBody>
          <a:bodyPr>
            <a:normAutofit fontScale="90000"/>
          </a:bodyPr>
          <a:lstStyle/>
          <a:p>
            <a:pPr algn="ctr"/>
            <a:r>
              <a:rPr lang="en-US" sz="4400" b="1" dirty="0">
                <a:solidFill>
                  <a:schemeClr val="tx2"/>
                </a:solidFill>
                <a:latin typeface="Plantagenet Cherokee (Headings)"/>
              </a:rPr>
              <a:t>Introducing Poetry at Home</a:t>
            </a: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1104900" y="1600200"/>
            <a:ext cx="10195264" cy="4571999"/>
          </a:xfrm>
        </p:spPr>
        <p:txBody>
          <a:bodyPr>
            <a:normAutofit/>
          </a:bodyPr>
          <a:lstStyle/>
          <a:p>
            <a:r>
              <a:rPr lang="en-US" b="1" i="0" dirty="0">
                <a:solidFill>
                  <a:schemeClr val="tx2"/>
                </a:solidFill>
                <a:effectLst/>
                <a:latin typeface="+mj-lt"/>
              </a:rPr>
              <a:t>Read poetry aloud.</a:t>
            </a:r>
            <a:r>
              <a:rPr lang="en-US" b="0" i="0" dirty="0">
                <a:solidFill>
                  <a:schemeClr val="tx2"/>
                </a:solidFill>
                <a:effectLst/>
                <a:latin typeface="+mj-lt"/>
              </a:rPr>
              <a:t> R</a:t>
            </a:r>
            <a:r>
              <a:rPr lang="en-US" dirty="0">
                <a:solidFill>
                  <a:schemeClr val="tx2"/>
                </a:solidFill>
                <a:latin typeface="+mj-lt"/>
              </a:rPr>
              <a:t>eading aloud to younger children is a way to introduce them to poetry.  With older children, having them read poems aloud to you may be more appropriate. Placing emphasis on word sounds and rhymes allows the child to experience the rhythm and tones of poem. Check out: </a:t>
            </a:r>
            <a:r>
              <a:rPr lang="en-US" dirty="0">
                <a:solidFill>
                  <a:schemeClr val="tx2"/>
                </a:solidFill>
                <a:latin typeface="+mj-lt"/>
                <a:hlinkClick r:id="rId2">
                  <a:extLst>
                    <a:ext uri="{A12FA001-AC4F-418D-AE19-62706E023703}">
                      <ahyp:hlinkClr xmlns:ahyp="http://schemas.microsoft.com/office/drawing/2018/hyperlinkcolor" val="tx"/>
                    </a:ext>
                  </a:extLst>
                </a:hlinkClick>
              </a:rPr>
              <a:t>https://bookriot.com/poetry-books-for-kids/</a:t>
            </a:r>
            <a:endParaRPr lang="en-US" b="1" i="0" dirty="0">
              <a:solidFill>
                <a:schemeClr val="tx2"/>
              </a:solidFill>
              <a:effectLst/>
              <a:latin typeface="+mj-lt"/>
            </a:endParaRPr>
          </a:p>
          <a:p>
            <a:r>
              <a:rPr lang="en-US" b="1" i="0" dirty="0">
                <a:solidFill>
                  <a:schemeClr val="tx2"/>
                </a:solidFill>
                <a:effectLst/>
                <a:latin typeface="+mj-lt"/>
              </a:rPr>
              <a:t>Try using riddles.</a:t>
            </a:r>
            <a:r>
              <a:rPr lang="en-US" b="0" i="0" dirty="0">
                <a:solidFill>
                  <a:schemeClr val="tx2"/>
                </a:solidFill>
                <a:effectLst/>
                <a:latin typeface="+mj-lt"/>
              </a:rPr>
              <a:t> Riddles are extremely helpful in getting the kids to be more creative and think outside the box and t</a:t>
            </a:r>
            <a:r>
              <a:rPr lang="en-US" dirty="0">
                <a:solidFill>
                  <a:schemeClr val="tx2"/>
                </a:solidFill>
                <a:latin typeface="+mj-lt"/>
              </a:rPr>
              <a:t>hen</a:t>
            </a:r>
            <a:r>
              <a:rPr lang="en-US" b="0" i="0" dirty="0">
                <a:solidFill>
                  <a:schemeClr val="tx2"/>
                </a:solidFill>
                <a:effectLst/>
                <a:latin typeface="+mj-lt"/>
              </a:rPr>
              <a:t> add rhymes to the riddles.</a:t>
            </a:r>
          </a:p>
          <a:p>
            <a:pPr algn="l"/>
            <a:r>
              <a:rPr lang="en-US" b="1" i="0" dirty="0">
                <a:solidFill>
                  <a:schemeClr val="tx2"/>
                </a:solidFill>
                <a:effectLst/>
                <a:latin typeface="+mj-lt"/>
              </a:rPr>
              <a:t>Play rhyming games.</a:t>
            </a:r>
            <a:r>
              <a:rPr lang="en-US" b="0" i="0" dirty="0">
                <a:solidFill>
                  <a:schemeClr val="tx2"/>
                </a:solidFill>
                <a:effectLst/>
                <a:latin typeface="+mj-lt"/>
              </a:rPr>
              <a:t> Word association games can </a:t>
            </a:r>
            <a:r>
              <a:rPr lang="en-US" i="0" dirty="0">
                <a:solidFill>
                  <a:schemeClr val="tx2"/>
                </a:solidFill>
                <a:effectLst/>
                <a:latin typeface="+mj-lt"/>
              </a:rPr>
              <a:t>help children create similes, metaphors and analogies</a:t>
            </a:r>
            <a:r>
              <a:rPr lang="en-US" b="0" i="0" dirty="0">
                <a:solidFill>
                  <a:schemeClr val="tx2"/>
                </a:solidFill>
                <a:effectLst/>
                <a:latin typeface="+mj-lt"/>
              </a:rPr>
              <a:t>. </a:t>
            </a:r>
            <a:r>
              <a:rPr lang="en-US" dirty="0">
                <a:solidFill>
                  <a:schemeClr val="tx2"/>
                </a:solidFill>
                <a:latin typeface="+mj-lt"/>
              </a:rPr>
              <a:t>Try giving your child a sentence, then </a:t>
            </a:r>
            <a:r>
              <a:rPr lang="en-US" b="0" i="0" dirty="0">
                <a:solidFill>
                  <a:schemeClr val="tx2"/>
                </a:solidFill>
                <a:effectLst/>
                <a:latin typeface="+mj-lt"/>
              </a:rPr>
              <a:t>help them reply </a:t>
            </a:r>
            <a:r>
              <a:rPr lang="en-US" dirty="0">
                <a:solidFill>
                  <a:schemeClr val="tx2"/>
                </a:solidFill>
                <a:latin typeface="+mj-lt"/>
              </a:rPr>
              <a:t>with a sentence </a:t>
            </a:r>
            <a:r>
              <a:rPr lang="en-US" b="0" i="0" dirty="0">
                <a:solidFill>
                  <a:schemeClr val="tx2"/>
                </a:solidFill>
                <a:effectLst/>
                <a:latin typeface="+mj-lt"/>
              </a:rPr>
              <a:t>that rhymes. Jot down those rhyming sentences and add more sentences to create a rhyming story (that’s a poem)! </a:t>
            </a:r>
          </a:p>
          <a:p>
            <a:r>
              <a:rPr lang="en-US" b="1" i="0" dirty="0">
                <a:solidFill>
                  <a:schemeClr val="tx2"/>
                </a:solidFill>
                <a:effectLst/>
                <a:latin typeface="+mj-lt"/>
              </a:rPr>
              <a:t>Make poetry portable</a:t>
            </a:r>
            <a:r>
              <a:rPr lang="en-US" b="0" i="0" dirty="0">
                <a:solidFill>
                  <a:schemeClr val="tx2"/>
                </a:solidFill>
                <a:effectLst/>
                <a:latin typeface="+mj-lt"/>
              </a:rPr>
              <a:t>. </a:t>
            </a:r>
            <a:r>
              <a:rPr lang="en-US" dirty="0">
                <a:solidFill>
                  <a:schemeClr val="tx2"/>
                </a:solidFill>
                <a:latin typeface="+mj-lt"/>
              </a:rPr>
              <a:t>D</a:t>
            </a:r>
            <a:r>
              <a:rPr lang="en-US" b="0" i="0" dirty="0">
                <a:solidFill>
                  <a:schemeClr val="tx2"/>
                </a:solidFill>
                <a:effectLst/>
                <a:latin typeface="+mj-lt"/>
              </a:rPr>
              <a:t>ownload digital library apps on your child’s tablet and/or other electronic devices to be able to easily access a range of resources on poetry. Check out: </a:t>
            </a:r>
            <a:r>
              <a:rPr lang="en-US" b="0" i="0" dirty="0">
                <a:solidFill>
                  <a:schemeClr val="tx2"/>
                </a:solidFill>
                <a:effectLst/>
                <a:latin typeface="+mj-lt"/>
                <a:hlinkClick r:id="rId3"/>
              </a:rPr>
              <a:t>https://www.getepic.com/promo?signUpV=create_account</a:t>
            </a:r>
            <a:r>
              <a:rPr lang="en-US" b="0" i="0" dirty="0">
                <a:solidFill>
                  <a:schemeClr val="tx2"/>
                </a:solidFill>
                <a:effectLst/>
                <a:latin typeface="+mj-lt"/>
              </a:rPr>
              <a:t> </a:t>
            </a:r>
          </a:p>
          <a:p>
            <a:pPr algn="l"/>
            <a:endParaRPr lang="en-US" b="0" i="0" dirty="0">
              <a:solidFill>
                <a:schemeClr val="tx2"/>
              </a:solidFill>
              <a:effectLst/>
              <a:latin typeface="+mj-lt"/>
            </a:endParaRPr>
          </a:p>
          <a:p>
            <a:endParaRPr lang="en-US" b="1" dirty="0">
              <a:latin typeface="+mj-lt"/>
            </a:endParaRPr>
          </a:p>
        </p:txBody>
      </p:sp>
    </p:spTree>
    <p:extLst>
      <p:ext uri="{BB962C8B-B14F-4D97-AF65-F5344CB8AC3E}">
        <p14:creationId xmlns:p14="http://schemas.microsoft.com/office/powerpoint/2010/main" val="29023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36" y="514904"/>
            <a:ext cx="9980682" cy="1242874"/>
          </a:xfrm>
        </p:spPr>
        <p:txBody>
          <a:bodyPr>
            <a:normAutofit fontScale="90000"/>
          </a:bodyPr>
          <a:lstStyle/>
          <a:p>
            <a:pPr algn="ctr"/>
            <a:r>
              <a:rPr lang="en-US" sz="4400" b="1" dirty="0">
                <a:solidFill>
                  <a:schemeClr val="tx2"/>
                </a:solidFill>
                <a:latin typeface="Plantagenet Cherokee (Headings)"/>
              </a:rPr>
              <a:t>Writing Poetry at Home</a:t>
            </a:r>
            <a:br>
              <a:rPr lang="en-US" dirty="0">
                <a:latin typeface="Plantagenet Cherokee (Headings)"/>
              </a:rPr>
            </a:br>
            <a:br>
              <a:rPr lang="en-US" dirty="0">
                <a:latin typeface="Plantagenet Cherokee (Headings)"/>
              </a:rPr>
            </a:br>
            <a:endParaRPr lang="en-US" dirty="0">
              <a:latin typeface="Plantagenet Cherokee (Headings)"/>
            </a:endParaRPr>
          </a:p>
        </p:txBody>
      </p:sp>
      <p:sp>
        <p:nvSpPr>
          <p:cNvPr id="3" name="Content Placeholder 2"/>
          <p:cNvSpPr>
            <a:spLocks noGrp="1"/>
          </p:cNvSpPr>
          <p:nvPr>
            <p:ph sz="half" idx="1"/>
          </p:nvPr>
        </p:nvSpPr>
        <p:spPr>
          <a:xfrm>
            <a:off x="1104900" y="1600200"/>
            <a:ext cx="10195264" cy="4571999"/>
          </a:xfrm>
        </p:spPr>
        <p:txBody>
          <a:bodyPr>
            <a:normAutofit fontScale="85000" lnSpcReduction="10000"/>
          </a:bodyPr>
          <a:lstStyle/>
          <a:p>
            <a:r>
              <a:rPr lang="en-US" b="1" i="0" dirty="0">
                <a:solidFill>
                  <a:schemeClr val="tx2"/>
                </a:solidFill>
                <a:effectLst/>
                <a:latin typeface="+mj-lt"/>
              </a:rPr>
              <a:t>Write a poem together.</a:t>
            </a:r>
            <a:r>
              <a:rPr lang="en-US" b="0" i="0" dirty="0">
                <a:solidFill>
                  <a:schemeClr val="tx2"/>
                </a:solidFill>
                <a:effectLst/>
                <a:latin typeface="+mj-lt"/>
              </a:rPr>
              <a:t> Try something fictional, something based on a real story and something specifically for a special occasion. If you want to go one step further, get some crayons and turn the poem into pictures! </a:t>
            </a:r>
            <a:endParaRPr lang="en-US" b="1" dirty="0">
              <a:solidFill>
                <a:schemeClr val="tx2"/>
              </a:solidFill>
              <a:latin typeface="+mj-lt"/>
            </a:endParaRPr>
          </a:p>
          <a:p>
            <a:r>
              <a:rPr lang="en-US" b="1" dirty="0">
                <a:solidFill>
                  <a:schemeClr val="tx2"/>
                </a:solidFill>
                <a:latin typeface="+mj-lt"/>
              </a:rPr>
              <a:t>Choose fun and interesting topics. </a:t>
            </a:r>
            <a:r>
              <a:rPr lang="en-US" dirty="0">
                <a:solidFill>
                  <a:schemeClr val="tx2"/>
                </a:solidFill>
                <a:latin typeface="+mj-lt"/>
              </a:rPr>
              <a:t>For younger children, choose playful, rhyming poetry about topics that are familiar and of interest to them. For older children who already have a strong grasp on phonemic awareness, you can explain that poetry doesn't always have to rhyme. </a:t>
            </a:r>
          </a:p>
          <a:p>
            <a:pPr algn="l"/>
            <a:r>
              <a:rPr lang="en-US" b="1" i="0" dirty="0">
                <a:solidFill>
                  <a:schemeClr val="tx2"/>
                </a:solidFill>
                <a:effectLst/>
                <a:latin typeface="+mj-lt"/>
              </a:rPr>
              <a:t>Experiment with different types of poetry. Two common types are:</a:t>
            </a:r>
            <a:endParaRPr lang="en-US" dirty="0">
              <a:solidFill>
                <a:schemeClr val="tx2"/>
              </a:solidFill>
              <a:latin typeface="+mj-lt"/>
            </a:endParaRPr>
          </a:p>
          <a:p>
            <a:pPr marL="457200" indent="-457200" algn="l">
              <a:buFont typeface="+mj-lt"/>
              <a:buAutoNum type="arabicPeriod"/>
            </a:pPr>
            <a:r>
              <a:rPr lang="en-US" b="1" i="0" dirty="0">
                <a:solidFill>
                  <a:schemeClr val="tx2"/>
                </a:solidFill>
                <a:effectLst/>
                <a:latin typeface="+mj-lt"/>
              </a:rPr>
              <a:t>Haiku</a:t>
            </a:r>
            <a:r>
              <a:rPr lang="en-US" b="0" i="0" dirty="0">
                <a:solidFill>
                  <a:schemeClr val="tx2"/>
                </a:solidFill>
                <a:effectLst/>
                <a:latin typeface="+mj-lt"/>
              </a:rPr>
              <a:t> - </a:t>
            </a:r>
            <a:r>
              <a:rPr lang="en-US" b="0" dirty="0">
                <a:solidFill>
                  <a:schemeClr val="tx2"/>
                </a:solidFill>
                <a:effectLst/>
                <a:latin typeface="+mj-lt"/>
              </a:rPr>
              <a:t>consists of three lines with 5 syllables in the first line, 7 syllables in the second line and 5 syllables in the third line. For examples of this type of poem, </a:t>
            </a:r>
            <a:r>
              <a:rPr lang="en-US" dirty="0">
                <a:solidFill>
                  <a:schemeClr val="tx2"/>
                </a:solidFill>
                <a:latin typeface="+mj-lt"/>
              </a:rPr>
              <a:t>c</a:t>
            </a:r>
            <a:r>
              <a:rPr lang="en-US" b="0" dirty="0">
                <a:solidFill>
                  <a:schemeClr val="tx2"/>
                </a:solidFill>
                <a:effectLst/>
                <a:latin typeface="+mj-lt"/>
              </a:rPr>
              <a:t>heck out: </a:t>
            </a:r>
            <a:r>
              <a:rPr lang="en-US" b="0" dirty="0">
                <a:solidFill>
                  <a:schemeClr val="tx2"/>
                </a:solidFill>
                <a:effectLst/>
                <a:latin typeface="+mj-lt"/>
                <a:hlinkClick r:id="rId2"/>
              </a:rPr>
              <a:t>https://www.familyfriendpoems.com/poems/other/haiku/</a:t>
            </a:r>
            <a:endParaRPr lang="en-US" b="0" dirty="0">
              <a:solidFill>
                <a:schemeClr val="tx2"/>
              </a:solidFill>
              <a:effectLst/>
              <a:latin typeface="+mj-lt"/>
            </a:endParaRPr>
          </a:p>
          <a:p>
            <a:pPr marL="457200" indent="-457200" algn="l">
              <a:buFont typeface="+mj-lt"/>
              <a:buAutoNum type="arabicPeriod"/>
            </a:pPr>
            <a:r>
              <a:rPr lang="en-US" b="1" dirty="0">
                <a:solidFill>
                  <a:schemeClr val="tx2"/>
                </a:solidFill>
                <a:latin typeface="+mj-lt"/>
              </a:rPr>
              <a:t>A</a:t>
            </a:r>
            <a:r>
              <a:rPr lang="en-US" b="1" i="0" dirty="0">
                <a:solidFill>
                  <a:schemeClr val="tx2"/>
                </a:solidFill>
                <a:effectLst/>
                <a:latin typeface="+mj-lt"/>
              </a:rPr>
              <a:t>crostic poems</a:t>
            </a:r>
            <a:r>
              <a:rPr lang="en-US" b="0" i="0" dirty="0">
                <a:solidFill>
                  <a:schemeClr val="tx2"/>
                </a:solidFill>
                <a:effectLst/>
                <a:latin typeface="+mj-lt"/>
              </a:rPr>
              <a:t> - </a:t>
            </a:r>
            <a:r>
              <a:rPr lang="en-US" b="0" dirty="0">
                <a:solidFill>
                  <a:schemeClr val="tx2"/>
                </a:solidFill>
                <a:effectLst/>
                <a:latin typeface="+mj-lt"/>
              </a:rPr>
              <a:t>where the first letter of each line spells out a word, message or the alphabet.</a:t>
            </a:r>
            <a:r>
              <a:rPr lang="en-US" dirty="0">
                <a:solidFill>
                  <a:schemeClr val="tx2"/>
                </a:solidFill>
                <a:latin typeface="+mj-lt"/>
              </a:rPr>
              <a:t> For examples of this type of poem, check out: </a:t>
            </a:r>
            <a:r>
              <a:rPr lang="en-US" dirty="0">
                <a:solidFill>
                  <a:schemeClr val="tx2"/>
                </a:solidFill>
                <a:latin typeface="+mj-lt"/>
                <a:hlinkClick r:id="rId3"/>
              </a:rPr>
              <a:t>https://www.familyfriendpoems.com/poems/other/acrostic/</a:t>
            </a:r>
            <a:endParaRPr lang="en-US" dirty="0">
              <a:solidFill>
                <a:schemeClr val="tx2"/>
              </a:solidFill>
              <a:latin typeface="+mj-lt"/>
            </a:endParaRPr>
          </a:p>
          <a:p>
            <a:pPr algn="l"/>
            <a:r>
              <a:rPr lang="en-US" b="1" i="0" dirty="0">
                <a:solidFill>
                  <a:schemeClr val="tx2"/>
                </a:solidFill>
                <a:effectLst/>
                <a:latin typeface="+mj-lt"/>
              </a:rPr>
              <a:t>Incorporate cultural traditions in your poems</a:t>
            </a:r>
            <a:r>
              <a:rPr lang="en-US" b="0" i="0" dirty="0">
                <a:solidFill>
                  <a:schemeClr val="tx2"/>
                </a:solidFill>
                <a:effectLst/>
                <a:latin typeface="+mj-lt"/>
              </a:rPr>
              <a:t>. If you can speak another language, </a:t>
            </a:r>
            <a:r>
              <a:rPr lang="en-US" i="0" dirty="0">
                <a:solidFill>
                  <a:schemeClr val="tx2"/>
                </a:solidFill>
                <a:effectLst/>
                <a:latin typeface="+mj-lt"/>
              </a:rPr>
              <a:t>try adding in words from </a:t>
            </a:r>
            <a:r>
              <a:rPr lang="en-US" dirty="0">
                <a:solidFill>
                  <a:schemeClr val="tx2"/>
                </a:solidFill>
                <a:latin typeface="+mj-lt"/>
              </a:rPr>
              <a:t>your native tong</a:t>
            </a:r>
            <a:r>
              <a:rPr lang="en-US" i="0" dirty="0">
                <a:solidFill>
                  <a:schemeClr val="tx2"/>
                </a:solidFill>
                <a:effectLst/>
                <a:latin typeface="+mj-lt"/>
              </a:rPr>
              <a:t>ue, or translations of your favorite words </a:t>
            </a:r>
            <a:r>
              <a:rPr lang="en-US" b="0" i="0" dirty="0">
                <a:solidFill>
                  <a:schemeClr val="tx2"/>
                </a:solidFill>
                <a:effectLst/>
                <a:latin typeface="+mj-lt"/>
              </a:rPr>
              <a:t>into poetry writing. This is a creative method to teach your child more about their cultural background.</a:t>
            </a:r>
          </a:p>
          <a:p>
            <a:endParaRPr lang="en-US" b="1" dirty="0">
              <a:latin typeface="+mj-lt"/>
            </a:endParaRP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4356723"/>
            <a:ext cx="10071099" cy="1684150"/>
          </a:xfrm>
        </p:spPr>
        <p:txBody>
          <a:bodyPr anchor="ctr">
            <a:normAutofit/>
          </a:bodyPr>
          <a:lstStyle/>
          <a:p>
            <a:r>
              <a:rPr lang="en-US" sz="6600" b="1" dirty="0"/>
              <a:t>teacher</a:t>
            </a:r>
            <a:r>
              <a:rPr lang="en-US" sz="6600" b="1" dirty="0">
                <a:solidFill>
                  <a:schemeClr val="bg1"/>
                </a:solidFill>
                <a:latin typeface="+mj-lt"/>
              </a:rPr>
              <a:t>’s Guide</a:t>
            </a:r>
            <a:endParaRPr lang="en-US" sz="6600" dirty="0"/>
          </a:p>
        </p:txBody>
      </p:sp>
      <p:sp>
        <p:nvSpPr>
          <p:cNvPr id="14" name="Content Placeholder 13"/>
          <p:cNvSpPr>
            <a:spLocks noGrp="1"/>
          </p:cNvSpPr>
          <p:nvPr>
            <p:ph type="body" idx="1"/>
          </p:nvPr>
        </p:nvSpPr>
        <p:spPr>
          <a:xfrm>
            <a:off x="936224" y="5011063"/>
            <a:ext cx="3174137" cy="509750"/>
          </a:xfrm>
        </p:spPr>
        <p:txBody>
          <a:bodyPr>
            <a:normAutofit/>
          </a:bodyPr>
          <a:lstStyle/>
          <a:p>
            <a:pPr>
              <a:spcAft>
                <a:spcPts val="600"/>
              </a:spcAft>
            </a:pPr>
            <a:r>
              <a:rPr lang="en-US" dirty="0"/>
              <a:t> </a:t>
            </a:r>
            <a:endParaRPr lang="en-US" sz="4000" b="1" dirty="0">
              <a:latin typeface="+mj-lt"/>
            </a:endParaRPr>
          </a:p>
        </p:txBody>
      </p:sp>
    </p:spTree>
    <p:extLst>
      <p:ext uri="{BB962C8B-B14F-4D97-AF65-F5344CB8AC3E}">
        <p14:creationId xmlns:p14="http://schemas.microsoft.com/office/powerpoint/2010/main" val="32233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terms/"/>
    <ds:schemaRef ds:uri="4873beb7-5857-4685-be1f-d57550cc96cc"/>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29192</TotalTime>
  <Words>2007</Words>
  <Application>Microsoft Office PowerPoint</Application>
  <PresentationFormat>Widescreen</PresentationFormat>
  <Paragraphs>145</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canada-type-gibson</vt:lpstr>
      <vt:lpstr>Euphemia</vt:lpstr>
      <vt:lpstr>Montserrat</vt:lpstr>
      <vt:lpstr>Plantagenet Cherokee</vt:lpstr>
      <vt:lpstr>Plantagenet Cherokee (Headings)</vt:lpstr>
      <vt:lpstr>Wingdings</vt:lpstr>
      <vt:lpstr>Academic Literature 16x9</vt:lpstr>
      <vt:lpstr>D.I.Y. Poetry Guide</vt:lpstr>
      <vt:lpstr>PowerPoint Presentation</vt:lpstr>
      <vt:lpstr>TABLE OF CONTENTS </vt:lpstr>
      <vt:lpstr>Introduce Children to the Lives of Poets  </vt:lpstr>
      <vt:lpstr>PARENT’S GUIDE</vt:lpstr>
      <vt:lpstr>Why Introduce Poetry at Home?   </vt:lpstr>
      <vt:lpstr>Introducing Poetry at Home  </vt:lpstr>
      <vt:lpstr>Writing Poetry at Home  </vt:lpstr>
      <vt:lpstr>teacher’s Guide</vt:lpstr>
      <vt:lpstr>            Poetry Key Terms    </vt:lpstr>
      <vt:lpstr>Why Incorporate Poetry in the Classroom?   </vt:lpstr>
      <vt:lpstr>What to Know Before Introducing Poetry in the Classroom   </vt:lpstr>
      <vt:lpstr>Introducing Poetry in the Classroom   </vt:lpstr>
      <vt:lpstr>Writing Poetry in the Classroom   </vt:lpstr>
      <vt:lpstr>Writing Poetry in the Classroom   </vt:lpstr>
      <vt:lpstr>Encourage students to Submit Their Poems to Contests </vt:lpstr>
      <vt:lpstr>References</vt:lpstr>
      <vt:lpstr>References</vt:lpstr>
      <vt:lpstr>For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Poetry Guide</dc:title>
  <dc:creator>Wanda M.</dc:creator>
  <cp:lastModifiedBy>Wanda M.</cp:lastModifiedBy>
  <cp:revision>2</cp:revision>
  <dcterms:created xsi:type="dcterms:W3CDTF">2021-03-29T18:59:11Z</dcterms:created>
  <dcterms:modified xsi:type="dcterms:W3CDTF">2021-07-13T14:01:06Z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