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7" r:id="rId2"/>
    <p:sldId id="269" r:id="rId3"/>
    <p:sldId id="270" r:id="rId4"/>
    <p:sldId id="283" r:id="rId5"/>
    <p:sldId id="288" r:id="rId6"/>
    <p:sldId id="292" r:id="rId7"/>
    <p:sldId id="293" r:id="rId8"/>
    <p:sldId id="294" r:id="rId9"/>
    <p:sldId id="295" r:id="rId10"/>
    <p:sldId id="276" r:id="rId11"/>
    <p:sldId id="281" r:id="rId12"/>
    <p:sldId id="284" r:id="rId13"/>
    <p:sldId id="282" r:id="rId14"/>
    <p:sldId id="296" r:id="rId15"/>
    <p:sldId id="297" r:id="rId16"/>
    <p:sldId id="299" r:id="rId17"/>
    <p:sldId id="266"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8A48"/>
    <a:srgbClr val="6268E8"/>
    <a:srgbClr val="EFCAFA"/>
    <a:srgbClr val="CD6DF3"/>
    <a:srgbClr val="00B7E2"/>
    <a:srgbClr val="73ACF1"/>
    <a:srgbClr val="FFCCCC"/>
    <a:srgbClr val="33CCCC"/>
    <a:srgbClr val="E763B8"/>
    <a:srgbClr val="F5C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2E377-B4AF-4D3F-B7F8-68AD027C8323}" v="1375" dt="2021-07-12T19:33:33.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da M." userId="32367b9032cccfed" providerId="LiveId" clId="{0882E377-B4AF-4D3F-B7F8-68AD027C8323}"/>
    <pc:docChg chg="undo redo custSel addSld delSld modSld sldOrd">
      <pc:chgData name="Wanda M." userId="32367b9032cccfed" providerId="LiveId" clId="{0882E377-B4AF-4D3F-B7F8-68AD027C8323}" dt="2021-07-13T14:00:21.498" v="2168" actId="1076"/>
      <pc:docMkLst>
        <pc:docMk/>
      </pc:docMkLst>
      <pc:sldChg chg="addSp delSp modSp mod setBg setClrOvrMap">
        <pc:chgData name="Wanda M." userId="32367b9032cccfed" providerId="LiveId" clId="{0882E377-B4AF-4D3F-B7F8-68AD027C8323}" dt="2021-07-12T19:09:30.291" v="1788" actId="14100"/>
        <pc:sldMkLst>
          <pc:docMk/>
          <pc:sldMk cId="3683544629" sldId="266"/>
        </pc:sldMkLst>
        <pc:spChg chg="mod">
          <ac:chgData name="Wanda M." userId="32367b9032cccfed" providerId="LiveId" clId="{0882E377-B4AF-4D3F-B7F8-68AD027C8323}" dt="2021-07-12T19:06:36.602" v="1765" actId="122"/>
          <ac:spMkLst>
            <pc:docMk/>
            <pc:sldMk cId="3683544629" sldId="266"/>
            <ac:spMk id="2" creationId="{00000000-0000-0000-0000-000000000000}"/>
          </ac:spMkLst>
        </pc:spChg>
        <pc:spChg chg="mod">
          <ac:chgData name="Wanda M." userId="32367b9032cccfed" providerId="LiveId" clId="{0882E377-B4AF-4D3F-B7F8-68AD027C8323}" dt="2021-07-12T19:09:30.291" v="1788" actId="14100"/>
          <ac:spMkLst>
            <pc:docMk/>
            <pc:sldMk cId="3683544629" sldId="266"/>
            <ac:spMk id="4" creationId="{00000000-0000-0000-0000-000000000000}"/>
          </ac:spMkLst>
        </pc:spChg>
        <pc:spChg chg="add del">
          <ac:chgData name="Wanda M." userId="32367b9032cccfed" providerId="LiveId" clId="{0882E377-B4AF-4D3F-B7F8-68AD027C8323}" dt="2021-07-12T19:05:52.481" v="1759" actId="26606"/>
          <ac:spMkLst>
            <pc:docMk/>
            <pc:sldMk cId="3683544629" sldId="266"/>
            <ac:spMk id="10" creationId="{9AA72BD9-2C5A-4EDC-931F-5AA08EACA0F3}"/>
          </ac:spMkLst>
        </pc:spChg>
        <pc:spChg chg="add del">
          <ac:chgData name="Wanda M." userId="32367b9032cccfed" providerId="LiveId" clId="{0882E377-B4AF-4D3F-B7F8-68AD027C8323}" dt="2021-07-12T19:05:52.481" v="1759" actId="26606"/>
          <ac:spMkLst>
            <pc:docMk/>
            <pc:sldMk cId="3683544629" sldId="266"/>
            <ac:spMk id="12" creationId="{DD3981AC-7B61-4947-BCF3-F7AA7FA385B9}"/>
          </ac:spMkLst>
        </pc:spChg>
        <pc:spChg chg="add del">
          <ac:chgData name="Wanda M." userId="32367b9032cccfed" providerId="LiveId" clId="{0882E377-B4AF-4D3F-B7F8-68AD027C8323}" dt="2021-07-12T19:05:52.481" v="1759" actId="26606"/>
          <ac:spMkLst>
            <pc:docMk/>
            <pc:sldMk cId="3683544629" sldId="266"/>
            <ac:spMk id="14" creationId="{55D4142C-5077-457F-A6AD-3FECFDB39685}"/>
          </ac:spMkLst>
        </pc:spChg>
        <pc:spChg chg="add del">
          <ac:chgData name="Wanda M." userId="32367b9032cccfed" providerId="LiveId" clId="{0882E377-B4AF-4D3F-B7F8-68AD027C8323}" dt="2021-07-12T19:05:52.481" v="1759" actId="26606"/>
          <ac:spMkLst>
            <pc:docMk/>
            <pc:sldMk cId="3683544629" sldId="266"/>
            <ac:spMk id="16" creationId="{7A5F0580-5EE9-419F-96EE-B6529EF6E7D0}"/>
          </ac:spMkLst>
        </pc:spChg>
        <pc:spChg chg="add">
          <ac:chgData name="Wanda M." userId="32367b9032cccfed" providerId="LiveId" clId="{0882E377-B4AF-4D3F-B7F8-68AD027C8323}" dt="2021-07-12T19:05:52.481" v="1759" actId="26606"/>
          <ac:spMkLst>
            <pc:docMk/>
            <pc:sldMk cId="3683544629" sldId="266"/>
            <ac:spMk id="21" creationId="{09821A95-4AEC-48B6-A584-7555C905667C}"/>
          </ac:spMkLst>
        </pc:spChg>
        <pc:grpChg chg="add">
          <ac:chgData name="Wanda M." userId="32367b9032cccfed" providerId="LiveId" clId="{0882E377-B4AF-4D3F-B7F8-68AD027C8323}" dt="2021-07-12T19:05:52.481" v="1759" actId="26606"/>
          <ac:grpSpMkLst>
            <pc:docMk/>
            <pc:sldMk cId="3683544629" sldId="266"/>
            <ac:grpSpMk id="23" creationId="{69996FAB-012A-4B0F-A158-D21B9D459FF5}"/>
          </ac:grpSpMkLst>
        </pc:grpChg>
        <pc:picChg chg="mod ord">
          <ac:chgData name="Wanda M." userId="32367b9032cccfed" providerId="LiveId" clId="{0882E377-B4AF-4D3F-B7F8-68AD027C8323}" dt="2021-07-12T19:09:25.995" v="1787" actId="1076"/>
          <ac:picMkLst>
            <pc:docMk/>
            <pc:sldMk cId="3683544629" sldId="266"/>
            <ac:picMk id="5" creationId="{00000000-0000-0000-0000-000000000000}"/>
          </ac:picMkLst>
        </pc:picChg>
      </pc:sldChg>
      <pc:sldChg chg="del">
        <pc:chgData name="Wanda M." userId="32367b9032cccfed" providerId="LiveId" clId="{0882E377-B4AF-4D3F-B7F8-68AD027C8323}" dt="2021-07-12T01:59:34.755" v="1331" actId="47"/>
        <pc:sldMkLst>
          <pc:docMk/>
          <pc:sldMk cId="1980930955" sldId="274"/>
        </pc:sldMkLst>
      </pc:sldChg>
      <pc:sldChg chg="addSp delSp modSp mod setClrOvrMap modNotesTx">
        <pc:chgData name="Wanda M." userId="32367b9032cccfed" providerId="LiveId" clId="{0882E377-B4AF-4D3F-B7F8-68AD027C8323}" dt="2021-07-13T13:56:15.878" v="2102" actId="1076"/>
        <pc:sldMkLst>
          <pc:docMk/>
          <pc:sldMk cId="1652133998" sldId="277"/>
        </pc:sldMkLst>
        <pc:spChg chg="mod ord">
          <ac:chgData name="Wanda M." userId="32367b9032cccfed" providerId="LiveId" clId="{0882E377-B4AF-4D3F-B7F8-68AD027C8323}" dt="2021-07-12T19:15:49.693" v="1860" actId="207"/>
          <ac:spMkLst>
            <pc:docMk/>
            <pc:sldMk cId="1652133998" sldId="277"/>
            <ac:spMk id="6" creationId="{00000000-0000-0000-0000-000000000000}"/>
          </ac:spMkLst>
        </pc:spChg>
        <pc:spChg chg="add del">
          <ac:chgData name="Wanda M." userId="32367b9032cccfed" providerId="LiveId" clId="{0882E377-B4AF-4D3F-B7F8-68AD027C8323}" dt="2021-07-12T19:14:21.934" v="1850" actId="26606"/>
          <ac:spMkLst>
            <pc:docMk/>
            <pc:sldMk cId="1652133998" sldId="277"/>
            <ac:spMk id="22" creationId="{5A59F003-E00A-43F9-91DC-CC54E3B87466}"/>
          </ac:spMkLst>
        </pc:spChg>
        <pc:spChg chg="add del">
          <ac:chgData name="Wanda M." userId="32367b9032cccfed" providerId="LiveId" clId="{0882E377-B4AF-4D3F-B7F8-68AD027C8323}" dt="2021-07-12T19:14:21.934" v="1850" actId="26606"/>
          <ac:spMkLst>
            <pc:docMk/>
            <pc:sldMk cId="1652133998" sldId="277"/>
            <ac:spMk id="24" creationId="{D74A4382-E3AD-430A-9A1F-DFA3E0E77A7D}"/>
          </ac:spMkLst>
        </pc:spChg>
        <pc:spChg chg="add del">
          <ac:chgData name="Wanda M." userId="32367b9032cccfed" providerId="LiveId" clId="{0882E377-B4AF-4D3F-B7F8-68AD027C8323}" dt="2021-07-12T19:14:21.934" v="1850" actId="26606"/>
          <ac:spMkLst>
            <pc:docMk/>
            <pc:sldMk cId="1652133998" sldId="277"/>
            <ac:spMk id="26" creationId="{79F40191-0F44-4FD1-82CC-ACB507C14BE6}"/>
          </ac:spMkLst>
        </pc:spChg>
        <pc:spChg chg="add del">
          <ac:chgData name="Wanda M." userId="32367b9032cccfed" providerId="LiveId" clId="{0882E377-B4AF-4D3F-B7F8-68AD027C8323}" dt="2021-07-12T19:14:08.302" v="1848" actId="26606"/>
          <ac:spMkLst>
            <pc:docMk/>
            <pc:sldMk cId="1652133998" sldId="277"/>
            <ac:spMk id="31" creationId="{4845A0EE-C4C8-4AE1-B3C6-1261368AC036}"/>
          </ac:spMkLst>
        </pc:spChg>
        <pc:spChg chg="add del">
          <ac:chgData name="Wanda M." userId="32367b9032cccfed" providerId="LiveId" clId="{0882E377-B4AF-4D3F-B7F8-68AD027C8323}" dt="2021-07-12T19:14:21.934" v="1850" actId="26606"/>
          <ac:spMkLst>
            <pc:docMk/>
            <pc:sldMk cId="1652133998" sldId="277"/>
            <ac:spMk id="33" creationId="{6A6EF10E-DF41-4BD3-8EB4-6F646531DC26}"/>
          </ac:spMkLst>
        </pc:spChg>
        <pc:spChg chg="add del">
          <ac:chgData name="Wanda M." userId="32367b9032cccfed" providerId="LiveId" clId="{0882E377-B4AF-4D3F-B7F8-68AD027C8323}" dt="2021-07-12T19:14:21.934" v="1850" actId="26606"/>
          <ac:spMkLst>
            <pc:docMk/>
            <pc:sldMk cId="1652133998" sldId="277"/>
            <ac:spMk id="34" creationId="{0A597D97-203B-498B-95D3-E90DC961039F}"/>
          </ac:spMkLst>
        </pc:spChg>
        <pc:picChg chg="add del mod">
          <ac:chgData name="Wanda M." userId="32367b9032cccfed" providerId="LiveId" clId="{0882E377-B4AF-4D3F-B7F8-68AD027C8323}" dt="2021-07-12T19:15:05.887" v="1859" actId="478"/>
          <ac:picMkLst>
            <pc:docMk/>
            <pc:sldMk cId="1652133998" sldId="277"/>
            <ac:picMk id="3" creationId="{70990AC7-71E2-432D-A9F1-0285FBA28569}"/>
          </ac:picMkLst>
        </pc:picChg>
        <pc:picChg chg="mod">
          <ac:chgData name="Wanda M." userId="32367b9032cccfed" providerId="LiveId" clId="{0882E377-B4AF-4D3F-B7F8-68AD027C8323}" dt="2021-07-12T19:14:21.934" v="1850" actId="26606"/>
          <ac:picMkLst>
            <pc:docMk/>
            <pc:sldMk cId="1652133998" sldId="277"/>
            <ac:picMk id="4" creationId="{00000000-0000-0000-0000-000000000000}"/>
          </ac:picMkLst>
        </pc:picChg>
        <pc:picChg chg="add mod">
          <ac:chgData name="Wanda M." userId="32367b9032cccfed" providerId="LiveId" clId="{0882E377-B4AF-4D3F-B7F8-68AD027C8323}" dt="2021-07-13T13:56:15.878" v="2102" actId="1076"/>
          <ac:picMkLst>
            <pc:docMk/>
            <pc:sldMk cId="1652133998" sldId="277"/>
            <ac:picMk id="7" creationId="{7941AD25-5F2B-4834-B918-F964AE305A36}"/>
          </ac:picMkLst>
        </pc:picChg>
      </pc:sldChg>
      <pc:sldChg chg="del">
        <pc:chgData name="Wanda M." userId="32367b9032cccfed" providerId="LiveId" clId="{0882E377-B4AF-4D3F-B7F8-68AD027C8323}" dt="2021-07-12T01:59:30.874" v="1330" actId="47"/>
        <pc:sldMkLst>
          <pc:docMk/>
          <pc:sldMk cId="2239259742" sldId="278"/>
        </pc:sldMkLst>
      </pc:sldChg>
      <pc:sldChg chg="del">
        <pc:chgData name="Wanda M." userId="32367b9032cccfed" providerId="LiveId" clId="{0882E377-B4AF-4D3F-B7F8-68AD027C8323}" dt="2021-07-12T01:59:28.709" v="1329" actId="47"/>
        <pc:sldMkLst>
          <pc:docMk/>
          <pc:sldMk cId="94381835" sldId="280"/>
        </pc:sldMkLst>
      </pc:sldChg>
      <pc:sldChg chg="modSp mod modNotesTx">
        <pc:chgData name="Wanda M." userId="32367b9032cccfed" providerId="LiveId" clId="{0882E377-B4AF-4D3F-B7F8-68AD027C8323}" dt="2021-07-12T19:21:46.711" v="1917" actId="20577"/>
        <pc:sldMkLst>
          <pc:docMk/>
          <pc:sldMk cId="1318996570" sldId="281"/>
        </pc:sldMkLst>
        <pc:graphicFrameChg chg="mod">
          <ac:chgData name="Wanda M." userId="32367b9032cccfed" providerId="LiveId" clId="{0882E377-B4AF-4D3F-B7F8-68AD027C8323}" dt="2021-07-12T19:21:46.711" v="1917" actId="20577"/>
          <ac:graphicFrameMkLst>
            <pc:docMk/>
            <pc:sldMk cId="1318996570" sldId="281"/>
            <ac:graphicFrameMk id="4" creationId="{00000000-0000-0000-0000-000000000000}"/>
          </ac:graphicFrameMkLst>
        </pc:graphicFrameChg>
      </pc:sldChg>
      <pc:sldChg chg="modSp mod modNotesTx">
        <pc:chgData name="Wanda M." userId="32367b9032cccfed" providerId="LiveId" clId="{0882E377-B4AF-4D3F-B7F8-68AD027C8323}" dt="2021-07-12T18:59:27.599" v="1667" actId="20577"/>
        <pc:sldMkLst>
          <pc:docMk/>
          <pc:sldMk cId="4069347070" sldId="282"/>
        </pc:sldMkLst>
        <pc:graphicFrameChg chg="mod modGraphic">
          <ac:chgData name="Wanda M." userId="32367b9032cccfed" providerId="LiveId" clId="{0882E377-B4AF-4D3F-B7F8-68AD027C8323}" dt="2021-07-12T18:59:27.599" v="1667" actId="20577"/>
          <ac:graphicFrameMkLst>
            <pc:docMk/>
            <pc:sldMk cId="4069347070" sldId="282"/>
            <ac:graphicFrameMk id="4" creationId="{00000000-0000-0000-0000-000000000000}"/>
          </ac:graphicFrameMkLst>
        </pc:graphicFrameChg>
      </pc:sldChg>
      <pc:sldChg chg="modSp mod modNotesTx">
        <pc:chgData name="Wanda M." userId="32367b9032cccfed" providerId="LiveId" clId="{0882E377-B4AF-4D3F-B7F8-68AD027C8323}" dt="2021-07-12T02:00:44.337" v="1335" actId="27636"/>
        <pc:sldMkLst>
          <pc:docMk/>
          <pc:sldMk cId="2033139403" sldId="283"/>
        </pc:sldMkLst>
        <pc:spChg chg="mod">
          <ac:chgData name="Wanda M." userId="32367b9032cccfed" providerId="LiveId" clId="{0882E377-B4AF-4D3F-B7F8-68AD027C8323}" dt="2021-07-12T02:00:44.337" v="1335" actId="27636"/>
          <ac:spMkLst>
            <pc:docMk/>
            <pc:sldMk cId="2033139403" sldId="283"/>
            <ac:spMk id="2" creationId="{00000000-0000-0000-0000-000000000000}"/>
          </ac:spMkLst>
        </pc:spChg>
      </pc:sldChg>
      <pc:sldChg chg="modSp mod">
        <pc:chgData name="Wanda M." userId="32367b9032cccfed" providerId="LiveId" clId="{0882E377-B4AF-4D3F-B7F8-68AD027C8323}" dt="2021-07-12T19:22:12.017" v="1918" actId="255"/>
        <pc:sldMkLst>
          <pc:docMk/>
          <pc:sldMk cId="2817840474" sldId="284"/>
        </pc:sldMkLst>
        <pc:graphicFrameChg chg="mod modGraphic">
          <ac:chgData name="Wanda M." userId="32367b9032cccfed" providerId="LiveId" clId="{0882E377-B4AF-4D3F-B7F8-68AD027C8323}" dt="2021-07-12T19:22:12.017" v="1918" actId="255"/>
          <ac:graphicFrameMkLst>
            <pc:docMk/>
            <pc:sldMk cId="2817840474" sldId="284"/>
            <ac:graphicFrameMk id="4" creationId="{00000000-0000-0000-0000-000000000000}"/>
          </ac:graphicFrameMkLst>
        </pc:graphicFrameChg>
      </pc:sldChg>
      <pc:sldChg chg="modSp mod">
        <pc:chgData name="Wanda M." userId="32367b9032cccfed" providerId="LiveId" clId="{0882E377-B4AF-4D3F-B7F8-68AD027C8323}" dt="2021-07-12T02:02:14.362" v="1342" actId="2711"/>
        <pc:sldMkLst>
          <pc:docMk/>
          <pc:sldMk cId="283275685" sldId="288"/>
        </pc:sldMkLst>
        <pc:spChg chg="mod">
          <ac:chgData name="Wanda M." userId="32367b9032cccfed" providerId="LiveId" clId="{0882E377-B4AF-4D3F-B7F8-68AD027C8323}" dt="2021-07-12T02:00:54.635" v="1336" actId="2711"/>
          <ac:spMkLst>
            <pc:docMk/>
            <pc:sldMk cId="283275685" sldId="288"/>
            <ac:spMk id="8" creationId="{22C31B77-BC2B-4948-897B-FB8ADDCD61AC}"/>
          </ac:spMkLst>
        </pc:spChg>
        <pc:graphicFrameChg chg="mod">
          <ac:chgData name="Wanda M." userId="32367b9032cccfed" providerId="LiveId" clId="{0882E377-B4AF-4D3F-B7F8-68AD027C8323}" dt="2021-07-12T02:02:14.362" v="1342" actId="2711"/>
          <ac:graphicFrameMkLst>
            <pc:docMk/>
            <pc:sldMk cId="283275685" sldId="288"/>
            <ac:graphicFrameMk id="22" creationId="{67A01A67-CF05-4775-8E35-06D61FB527BE}"/>
          </ac:graphicFrameMkLst>
        </pc:graphicFrameChg>
      </pc:sldChg>
      <pc:sldChg chg="modSp mod">
        <pc:chgData name="Wanda M." userId="32367b9032cccfed" providerId="LiveId" clId="{0882E377-B4AF-4D3F-B7F8-68AD027C8323}" dt="2021-07-12T02:02:26.939" v="1343" actId="2711"/>
        <pc:sldMkLst>
          <pc:docMk/>
          <pc:sldMk cId="274464445" sldId="292"/>
        </pc:sldMkLst>
        <pc:spChg chg="mod">
          <ac:chgData name="Wanda M." userId="32367b9032cccfed" providerId="LiveId" clId="{0882E377-B4AF-4D3F-B7F8-68AD027C8323}" dt="2021-07-12T02:01:33.650" v="1338" actId="2711"/>
          <ac:spMkLst>
            <pc:docMk/>
            <pc:sldMk cId="274464445" sldId="292"/>
            <ac:spMk id="4" creationId="{803E231F-FD21-43F2-88DD-67455C560E97}"/>
          </ac:spMkLst>
        </pc:spChg>
        <pc:spChg chg="mod">
          <ac:chgData name="Wanda M." userId="32367b9032cccfed" providerId="LiveId" clId="{0882E377-B4AF-4D3F-B7F8-68AD027C8323}" dt="2021-07-12T02:02:26.939" v="1343" actId="2711"/>
          <ac:spMkLst>
            <pc:docMk/>
            <pc:sldMk cId="274464445" sldId="292"/>
            <ac:spMk id="6" creationId="{CA47C8A9-F4BF-4391-82A5-84D8CB1B3F7E}"/>
          </ac:spMkLst>
        </pc:spChg>
      </pc:sldChg>
      <pc:sldChg chg="modSp mod">
        <pc:chgData name="Wanda M." userId="32367b9032cccfed" providerId="LiveId" clId="{0882E377-B4AF-4D3F-B7F8-68AD027C8323}" dt="2021-07-12T17:13:15.647" v="1344" actId="2711"/>
        <pc:sldMkLst>
          <pc:docMk/>
          <pc:sldMk cId="640224166" sldId="293"/>
        </pc:sldMkLst>
        <pc:spChg chg="mod">
          <ac:chgData name="Wanda M." userId="32367b9032cccfed" providerId="LiveId" clId="{0882E377-B4AF-4D3F-B7F8-68AD027C8323}" dt="2021-07-11T23:49:01.263" v="0" actId="14100"/>
          <ac:spMkLst>
            <pc:docMk/>
            <pc:sldMk cId="640224166" sldId="293"/>
            <ac:spMk id="4" creationId="{803E231F-FD21-43F2-88DD-67455C560E97}"/>
          </ac:spMkLst>
        </pc:spChg>
        <pc:spChg chg="mod">
          <ac:chgData name="Wanda M." userId="32367b9032cccfed" providerId="LiveId" clId="{0882E377-B4AF-4D3F-B7F8-68AD027C8323}" dt="2021-07-12T17:13:15.647" v="1344" actId="2711"/>
          <ac:spMkLst>
            <pc:docMk/>
            <pc:sldMk cId="640224166" sldId="293"/>
            <ac:spMk id="6" creationId="{CA47C8A9-F4BF-4391-82A5-84D8CB1B3F7E}"/>
          </ac:spMkLst>
        </pc:spChg>
      </pc:sldChg>
      <pc:sldChg chg="modSp mod">
        <pc:chgData name="Wanda M." userId="32367b9032cccfed" providerId="LiveId" clId="{0882E377-B4AF-4D3F-B7F8-68AD027C8323}" dt="2021-07-12T17:13:38.027" v="1347" actId="14100"/>
        <pc:sldMkLst>
          <pc:docMk/>
          <pc:sldMk cId="2267697832" sldId="294"/>
        </pc:sldMkLst>
        <pc:spChg chg="mod">
          <ac:chgData name="Wanda M." userId="32367b9032cccfed" providerId="LiveId" clId="{0882E377-B4AF-4D3F-B7F8-68AD027C8323}" dt="2021-07-12T17:13:38.027" v="1347" actId="14100"/>
          <ac:spMkLst>
            <pc:docMk/>
            <pc:sldMk cId="2267697832" sldId="294"/>
            <ac:spMk id="6" creationId="{CA47C8A9-F4BF-4391-82A5-84D8CB1B3F7E}"/>
          </ac:spMkLst>
        </pc:spChg>
      </pc:sldChg>
      <pc:sldChg chg="modSp mod">
        <pc:chgData name="Wanda M." userId="32367b9032cccfed" providerId="LiveId" clId="{0882E377-B4AF-4D3F-B7F8-68AD027C8323}" dt="2021-07-12T20:07:00.045" v="2098" actId="20577"/>
        <pc:sldMkLst>
          <pc:docMk/>
          <pc:sldMk cId="1534168094" sldId="295"/>
        </pc:sldMkLst>
        <pc:spChg chg="mod">
          <ac:chgData name="Wanda M." userId="32367b9032cccfed" providerId="LiveId" clId="{0882E377-B4AF-4D3F-B7F8-68AD027C8323}" dt="2021-07-12T20:07:00.045" v="2098" actId="20577"/>
          <ac:spMkLst>
            <pc:docMk/>
            <pc:sldMk cId="1534168094" sldId="295"/>
            <ac:spMk id="4" creationId="{803E231F-FD21-43F2-88DD-67455C560E97}"/>
          </ac:spMkLst>
        </pc:spChg>
        <pc:spChg chg="mod">
          <ac:chgData name="Wanda M." userId="32367b9032cccfed" providerId="LiveId" clId="{0882E377-B4AF-4D3F-B7F8-68AD027C8323}" dt="2021-07-12T20:05:27.372" v="2054" actId="20577"/>
          <ac:spMkLst>
            <pc:docMk/>
            <pc:sldMk cId="1534168094" sldId="295"/>
            <ac:spMk id="6" creationId="{CA47C8A9-F4BF-4391-82A5-84D8CB1B3F7E}"/>
          </ac:spMkLst>
        </pc:spChg>
      </pc:sldChg>
      <pc:sldChg chg="modSp mod">
        <pc:chgData name="Wanda M." userId="32367b9032cccfed" providerId="LiveId" clId="{0882E377-B4AF-4D3F-B7F8-68AD027C8323}" dt="2021-07-12T19:22:36.089" v="1920" actId="122"/>
        <pc:sldMkLst>
          <pc:docMk/>
          <pc:sldMk cId="3055159691" sldId="296"/>
        </pc:sldMkLst>
        <pc:graphicFrameChg chg="mod modGraphic">
          <ac:chgData name="Wanda M." userId="32367b9032cccfed" providerId="LiveId" clId="{0882E377-B4AF-4D3F-B7F8-68AD027C8323}" dt="2021-07-12T19:22:36.089" v="1920" actId="122"/>
          <ac:graphicFrameMkLst>
            <pc:docMk/>
            <pc:sldMk cId="3055159691" sldId="296"/>
            <ac:graphicFrameMk id="4" creationId="{00000000-0000-0000-0000-000000000000}"/>
          </ac:graphicFrameMkLst>
        </pc:graphicFrameChg>
      </pc:sldChg>
      <pc:sldChg chg="addSp delSp modSp add mod ord">
        <pc:chgData name="Wanda M." userId="32367b9032cccfed" providerId="LiveId" clId="{0882E377-B4AF-4D3F-B7F8-68AD027C8323}" dt="2021-07-13T13:56:44.779" v="2104" actId="14100"/>
        <pc:sldMkLst>
          <pc:docMk/>
          <pc:sldMk cId="2606034335" sldId="297"/>
        </pc:sldMkLst>
        <pc:spChg chg="mod ord">
          <ac:chgData name="Wanda M." userId="32367b9032cccfed" providerId="LiveId" clId="{0882E377-B4AF-4D3F-B7F8-68AD027C8323}" dt="2021-07-12T19:05:24.524" v="1758" actId="14100"/>
          <ac:spMkLst>
            <pc:docMk/>
            <pc:sldMk cId="2606034335" sldId="297"/>
            <ac:spMk id="2" creationId="{00000000-0000-0000-0000-000000000000}"/>
          </ac:spMkLst>
        </pc:spChg>
        <pc:spChg chg="del">
          <ac:chgData name="Wanda M." userId="32367b9032cccfed" providerId="LiveId" clId="{0882E377-B4AF-4D3F-B7F8-68AD027C8323}" dt="2021-07-12T01:42:32.061" v="1246" actId="26606"/>
          <ac:spMkLst>
            <pc:docMk/>
            <pc:sldMk cId="2606034335" sldId="297"/>
            <ac:spMk id="14" creationId="{AB8C311F-7253-4AED-9701-7FC0708C41C7}"/>
          </ac:spMkLst>
        </pc:spChg>
        <pc:spChg chg="del">
          <ac:chgData name="Wanda M." userId="32367b9032cccfed" providerId="LiveId" clId="{0882E377-B4AF-4D3F-B7F8-68AD027C8323}" dt="2021-07-12T01:42:32.061" v="1246" actId="26606"/>
          <ac:spMkLst>
            <pc:docMk/>
            <pc:sldMk cId="2606034335" sldId="297"/>
            <ac:spMk id="15" creationId="{E2384209-CB15-4CDF-9D31-C44FD9A3F20D}"/>
          </ac:spMkLst>
        </pc:spChg>
        <pc:spChg chg="del">
          <ac:chgData name="Wanda M." userId="32367b9032cccfed" providerId="LiveId" clId="{0882E377-B4AF-4D3F-B7F8-68AD027C8323}" dt="2021-07-12T01:42:32.061" v="1246" actId="26606"/>
          <ac:spMkLst>
            <pc:docMk/>
            <pc:sldMk cId="2606034335" sldId="297"/>
            <ac:spMk id="21" creationId="{2633B3B5-CC90-43F0-8714-D31D1F3F0209}"/>
          </ac:spMkLst>
        </pc:spChg>
        <pc:spChg chg="del">
          <ac:chgData name="Wanda M." userId="32367b9032cccfed" providerId="LiveId" clId="{0882E377-B4AF-4D3F-B7F8-68AD027C8323}" dt="2021-07-12T01:42:32.061" v="1246" actId="26606"/>
          <ac:spMkLst>
            <pc:docMk/>
            <pc:sldMk cId="2606034335" sldId="297"/>
            <ac:spMk id="23" creationId="{A8D57A06-A426-446D-B02C-A2DC6B62E45E}"/>
          </ac:spMkLst>
        </pc:spChg>
        <pc:spChg chg="add del">
          <ac:chgData name="Wanda M." userId="32367b9032cccfed" providerId="LiveId" clId="{0882E377-B4AF-4D3F-B7F8-68AD027C8323}" dt="2021-07-12T19:04:49.001" v="1754" actId="26606"/>
          <ac:spMkLst>
            <pc:docMk/>
            <pc:sldMk cId="2606034335" sldId="297"/>
            <ac:spMk id="30" creationId="{25E8815A-9407-4234-B08F-A1E49DCD7F37}"/>
          </ac:spMkLst>
        </pc:spChg>
        <pc:spChg chg="add del">
          <ac:chgData name="Wanda M." userId="32367b9032cccfed" providerId="LiveId" clId="{0882E377-B4AF-4D3F-B7F8-68AD027C8323}" dt="2021-07-12T19:04:49.001" v="1754" actId="26606"/>
          <ac:spMkLst>
            <pc:docMk/>
            <pc:sldMk cId="2606034335" sldId="297"/>
            <ac:spMk id="32" creationId="{AD72D4D1-076F-49D3-9889-EFC4F6D7CA66}"/>
          </ac:spMkLst>
        </pc:spChg>
        <pc:spChg chg="add del">
          <ac:chgData name="Wanda M." userId="32367b9032cccfed" providerId="LiveId" clId="{0882E377-B4AF-4D3F-B7F8-68AD027C8323}" dt="2021-07-12T19:04:49.001" v="1754" actId="26606"/>
          <ac:spMkLst>
            <pc:docMk/>
            <pc:sldMk cId="2606034335" sldId="297"/>
            <ac:spMk id="34" creationId="{C9C56819-FD02-4626-ABF5-85C7463C990D}"/>
          </ac:spMkLst>
        </pc:spChg>
        <pc:spChg chg="add">
          <ac:chgData name="Wanda M." userId="32367b9032cccfed" providerId="LiveId" clId="{0882E377-B4AF-4D3F-B7F8-68AD027C8323}" dt="2021-07-12T19:04:49.001" v="1754" actId="26606"/>
          <ac:spMkLst>
            <pc:docMk/>
            <pc:sldMk cId="2606034335" sldId="297"/>
            <ac:spMk id="39" creationId="{09821A95-4AEC-48B6-A584-7555C905667C}"/>
          </ac:spMkLst>
        </pc:spChg>
        <pc:grpChg chg="add">
          <ac:chgData name="Wanda M." userId="32367b9032cccfed" providerId="LiveId" clId="{0882E377-B4AF-4D3F-B7F8-68AD027C8323}" dt="2021-07-12T19:04:49.001" v="1754" actId="26606"/>
          <ac:grpSpMkLst>
            <pc:docMk/>
            <pc:sldMk cId="2606034335" sldId="297"/>
            <ac:grpSpMk id="41" creationId="{69996FAB-012A-4B0F-A158-D21B9D459FF5}"/>
          </ac:grpSpMkLst>
        </pc:grpChg>
        <pc:graphicFrameChg chg="mod modGraphic">
          <ac:chgData name="Wanda M." userId="32367b9032cccfed" providerId="LiveId" clId="{0882E377-B4AF-4D3F-B7F8-68AD027C8323}" dt="2021-07-13T13:56:44.779" v="2104" actId="14100"/>
          <ac:graphicFrameMkLst>
            <pc:docMk/>
            <pc:sldMk cId="2606034335" sldId="297"/>
            <ac:graphicFrameMk id="4" creationId="{00000000-0000-0000-0000-000000000000}"/>
          </ac:graphicFrameMkLst>
        </pc:graphicFrameChg>
        <pc:picChg chg="add mod ord">
          <ac:chgData name="Wanda M." userId="32367b9032cccfed" providerId="LiveId" clId="{0882E377-B4AF-4D3F-B7F8-68AD027C8323}" dt="2021-07-12T19:04:49.001" v="1754" actId="26606"/>
          <ac:picMkLst>
            <pc:docMk/>
            <pc:sldMk cId="2606034335" sldId="297"/>
            <ac:picMk id="25" creationId="{67284842-30BA-425B-BF4F-947D040A4C88}"/>
          </ac:picMkLst>
        </pc:picChg>
      </pc:sldChg>
      <pc:sldChg chg="modSp add del mod">
        <pc:chgData name="Wanda M." userId="32367b9032cccfed" providerId="LiveId" clId="{0882E377-B4AF-4D3F-B7F8-68AD027C8323}" dt="2021-07-12T01:49:53.898" v="1271" actId="47"/>
        <pc:sldMkLst>
          <pc:docMk/>
          <pc:sldMk cId="726355397" sldId="298"/>
        </pc:sldMkLst>
        <pc:spChg chg="mod">
          <ac:chgData name="Wanda M." userId="32367b9032cccfed" providerId="LiveId" clId="{0882E377-B4AF-4D3F-B7F8-68AD027C8323}" dt="2021-07-12T01:42:22.362" v="1244" actId="20577"/>
          <ac:spMkLst>
            <pc:docMk/>
            <pc:sldMk cId="726355397" sldId="298"/>
            <ac:spMk id="2" creationId="{00000000-0000-0000-0000-000000000000}"/>
          </ac:spMkLst>
        </pc:spChg>
        <pc:graphicFrameChg chg="mod">
          <ac:chgData name="Wanda M." userId="32367b9032cccfed" providerId="LiveId" clId="{0882E377-B4AF-4D3F-B7F8-68AD027C8323}" dt="2021-07-12T01:42:24.509" v="1245"/>
          <ac:graphicFrameMkLst>
            <pc:docMk/>
            <pc:sldMk cId="726355397" sldId="298"/>
            <ac:graphicFrameMk id="4" creationId="{00000000-0000-0000-0000-000000000000}"/>
          </ac:graphicFrameMkLst>
        </pc:graphicFrameChg>
      </pc:sldChg>
      <pc:sldChg chg="addSp delSp modSp add mod">
        <pc:chgData name="Wanda M." userId="32367b9032cccfed" providerId="LiveId" clId="{0882E377-B4AF-4D3F-B7F8-68AD027C8323}" dt="2021-07-12T19:03:19.925" v="1737"/>
        <pc:sldMkLst>
          <pc:docMk/>
          <pc:sldMk cId="1952179169" sldId="299"/>
        </pc:sldMkLst>
        <pc:spChg chg="mod">
          <ac:chgData name="Wanda M." userId="32367b9032cccfed" providerId="LiveId" clId="{0882E377-B4AF-4D3F-B7F8-68AD027C8323}" dt="2021-07-12T19:02:54.064" v="1732" actId="14100"/>
          <ac:spMkLst>
            <pc:docMk/>
            <pc:sldMk cId="1952179169" sldId="299"/>
            <ac:spMk id="2" creationId="{00000000-0000-0000-0000-000000000000}"/>
          </ac:spMkLst>
        </pc:spChg>
        <pc:spChg chg="add del">
          <ac:chgData name="Wanda M." userId="32367b9032cccfed" providerId="LiveId" clId="{0882E377-B4AF-4D3F-B7F8-68AD027C8323}" dt="2021-07-12T19:01:53.794" v="1718" actId="26606"/>
          <ac:spMkLst>
            <pc:docMk/>
            <pc:sldMk cId="1952179169" sldId="299"/>
            <ac:spMk id="30" creationId="{59264BFD-360D-430E-B593-7BC0D00FBDEE}"/>
          </ac:spMkLst>
        </pc:spChg>
        <pc:spChg chg="add del">
          <ac:chgData name="Wanda M." userId="32367b9032cccfed" providerId="LiveId" clId="{0882E377-B4AF-4D3F-B7F8-68AD027C8323}" dt="2021-07-12T19:01:53.794" v="1718" actId="26606"/>
          <ac:spMkLst>
            <pc:docMk/>
            <pc:sldMk cId="1952179169" sldId="299"/>
            <ac:spMk id="36" creationId="{F249C1C3-EBDE-4C27-BD12-A6AE40A4DBC7}"/>
          </ac:spMkLst>
        </pc:spChg>
        <pc:spChg chg="add">
          <ac:chgData name="Wanda M." userId="32367b9032cccfed" providerId="LiveId" clId="{0882E377-B4AF-4D3F-B7F8-68AD027C8323}" dt="2021-07-12T19:01:53.794" v="1718" actId="26606"/>
          <ac:spMkLst>
            <pc:docMk/>
            <pc:sldMk cId="1952179169" sldId="299"/>
            <ac:spMk id="41" creationId="{98C94856-200D-405A-AB35-F9553D46E043}"/>
          </ac:spMkLst>
        </pc:spChg>
        <pc:grpChg chg="add del">
          <ac:chgData name="Wanda M." userId="32367b9032cccfed" providerId="LiveId" clId="{0882E377-B4AF-4D3F-B7F8-68AD027C8323}" dt="2021-07-12T19:01:53.794" v="1718" actId="26606"/>
          <ac:grpSpMkLst>
            <pc:docMk/>
            <pc:sldMk cId="1952179169" sldId="299"/>
            <ac:grpSpMk id="32" creationId="{A4538145-ACBA-40C0-AFBD-DE742723D579}"/>
          </ac:grpSpMkLst>
        </pc:grpChg>
        <pc:graphicFrameChg chg="mod modGraphic">
          <ac:chgData name="Wanda M." userId="32367b9032cccfed" providerId="LiveId" clId="{0882E377-B4AF-4D3F-B7F8-68AD027C8323}" dt="2021-07-12T19:03:19.925" v="1737"/>
          <ac:graphicFrameMkLst>
            <pc:docMk/>
            <pc:sldMk cId="1952179169" sldId="299"/>
            <ac:graphicFrameMk id="4" creationId="{00000000-0000-0000-0000-000000000000}"/>
          </ac:graphicFrameMkLst>
        </pc:graphicFrameChg>
        <pc:picChg chg="mod">
          <ac:chgData name="Wanda M." userId="32367b9032cccfed" providerId="LiveId" clId="{0882E377-B4AF-4D3F-B7F8-68AD027C8323}" dt="2021-07-12T19:01:53.794" v="1718" actId="26606"/>
          <ac:picMkLst>
            <pc:docMk/>
            <pc:sldMk cId="1952179169" sldId="299"/>
            <ac:picMk id="25" creationId="{67284842-30BA-425B-BF4F-947D040A4C88}"/>
          </ac:picMkLst>
        </pc:picChg>
      </pc:sldChg>
      <pc:sldChg chg="addSp delSp modSp add mod">
        <pc:chgData name="Wanda M." userId="32367b9032cccfed" providerId="LiveId" clId="{0882E377-B4AF-4D3F-B7F8-68AD027C8323}" dt="2021-07-13T14:00:21.498" v="2168" actId="1076"/>
        <pc:sldMkLst>
          <pc:docMk/>
          <pc:sldMk cId="475828743" sldId="300"/>
        </pc:sldMkLst>
        <pc:spChg chg="del mod">
          <ac:chgData name="Wanda M." userId="32367b9032cccfed" providerId="LiveId" clId="{0882E377-B4AF-4D3F-B7F8-68AD027C8323}" dt="2021-07-12T18:46:30.589" v="1439" actId="478"/>
          <ac:spMkLst>
            <pc:docMk/>
            <pc:sldMk cId="475828743" sldId="300"/>
            <ac:spMk id="2" creationId="{00000000-0000-0000-0000-000000000000}"/>
          </ac:spMkLst>
        </pc:spChg>
        <pc:spChg chg="add del mod">
          <ac:chgData name="Wanda M." userId="32367b9032cccfed" providerId="LiveId" clId="{0882E377-B4AF-4D3F-B7F8-68AD027C8323}" dt="2021-07-12T19:36:22.176" v="1974"/>
          <ac:spMkLst>
            <pc:docMk/>
            <pc:sldMk cId="475828743" sldId="300"/>
            <ac:spMk id="2" creationId="{B389C957-30ED-4C6E-BA08-DF164F8077C5}"/>
          </ac:spMkLst>
        </pc:spChg>
        <pc:spChg chg="add mod">
          <ac:chgData name="Wanda M." userId="32367b9032cccfed" providerId="LiveId" clId="{0882E377-B4AF-4D3F-B7F8-68AD027C8323}" dt="2021-07-13T13:57:17.772" v="2118" actId="14100"/>
          <ac:spMkLst>
            <pc:docMk/>
            <pc:sldMk cId="475828743" sldId="300"/>
            <ac:spMk id="3" creationId="{C93875BD-F009-4022-BBED-AF2AE25B925A}"/>
          </ac:spMkLst>
        </pc:spChg>
        <pc:spChg chg="mod">
          <ac:chgData name="Wanda M." userId="32367b9032cccfed" providerId="LiveId" clId="{0882E377-B4AF-4D3F-B7F8-68AD027C8323}" dt="2021-07-13T14:00:17.481" v="2167" actId="207"/>
          <ac:spMkLst>
            <pc:docMk/>
            <pc:sldMk cId="475828743" sldId="300"/>
            <ac:spMk id="4" creationId="{00000000-0000-0000-0000-000000000000}"/>
          </ac:spMkLst>
        </pc:spChg>
        <pc:spChg chg="add mod">
          <ac:chgData name="Wanda M." userId="32367b9032cccfed" providerId="LiveId" clId="{0882E377-B4AF-4D3F-B7F8-68AD027C8323}" dt="2021-07-12T19:35:10.104" v="1962" actId="1076"/>
          <ac:spMkLst>
            <pc:docMk/>
            <pc:sldMk cId="475828743" sldId="300"/>
            <ac:spMk id="6" creationId="{BED3F404-4C96-4550-BFBE-1DA329981265}"/>
          </ac:spMkLst>
        </pc:spChg>
        <pc:picChg chg="mod">
          <ac:chgData name="Wanda M." userId="32367b9032cccfed" providerId="LiveId" clId="{0882E377-B4AF-4D3F-B7F8-68AD027C8323}" dt="2021-07-13T14:00:21.498" v="2168" actId="1076"/>
          <ac:picMkLst>
            <pc:docMk/>
            <pc:sldMk cId="475828743" sldId="300"/>
            <ac:picMk id="5" creationId="{00000000-0000-0000-0000-000000000000}"/>
          </ac:picMkLst>
        </pc:picChg>
        <pc:cxnChg chg="add del">
          <ac:chgData name="Wanda M." userId="32367b9032cccfed" providerId="LiveId" clId="{0882E377-B4AF-4D3F-B7F8-68AD027C8323}" dt="2021-07-12T18:49:41.605" v="1515" actId="478"/>
          <ac:cxnSpMkLst>
            <pc:docMk/>
            <pc:sldMk cId="475828743" sldId="300"/>
            <ac:cxnSpMk id="6" creationId="{BA65A255-B0A4-46B4-A149-FF9AA967D661}"/>
          </ac:cxnSpMkLst>
        </pc:cxnChg>
      </pc:sldChg>
      <pc:sldChg chg="add del">
        <pc:chgData name="Wanda M." userId="32367b9032cccfed" providerId="LiveId" clId="{0882E377-B4AF-4D3F-B7F8-68AD027C8323}" dt="2021-07-12T18:47:21.234" v="1445" actId="47"/>
        <pc:sldMkLst>
          <pc:docMk/>
          <pc:sldMk cId="447341484" sldId="301"/>
        </pc:sldMkLst>
      </pc:sldChg>
    </pc:docChg>
  </pc:docChgLst>
  <pc:docChgLst>
    <pc:chgData name="Wanda M." userId="32367b9032cccfed" providerId="LiveId" clId="{9B959F91-485B-4212-95A9-3BE20EE9CA57}"/>
    <pc:docChg chg="undo redo custSel addSld delSld modSld sldOrd modMainMaster">
      <pc:chgData name="Wanda M." userId="32367b9032cccfed" providerId="LiveId" clId="{9B959F91-485B-4212-95A9-3BE20EE9CA57}" dt="2021-06-28T19:25:29.810" v="2571" actId="6549"/>
      <pc:docMkLst>
        <pc:docMk/>
      </pc:docMkLst>
      <pc:sldChg chg="del">
        <pc:chgData name="Wanda M." userId="32367b9032cccfed" providerId="LiveId" clId="{9B959F91-485B-4212-95A9-3BE20EE9CA57}" dt="2021-06-22T16:41:14.777" v="1025" actId="47"/>
        <pc:sldMkLst>
          <pc:docMk/>
          <pc:sldMk cId="4010278615" sldId="258"/>
        </pc:sldMkLst>
      </pc:sldChg>
      <pc:sldChg chg="addSp delSp modSp del mod ord setBg delDesignElem modNotesTx">
        <pc:chgData name="Wanda M." userId="32367b9032cccfed" providerId="LiveId" clId="{9B959F91-485B-4212-95A9-3BE20EE9CA57}" dt="2021-06-28T17:55:40.631" v="1972" actId="47"/>
        <pc:sldMkLst>
          <pc:docMk/>
          <pc:sldMk cId="4224509479" sldId="260"/>
        </pc:sldMkLst>
        <pc:spChg chg="del mod">
          <ac:chgData name="Wanda M." userId="32367b9032cccfed" providerId="LiveId" clId="{9B959F91-485B-4212-95A9-3BE20EE9CA57}" dt="2021-06-22T14:25:58.245" v="735" actId="478"/>
          <ac:spMkLst>
            <pc:docMk/>
            <pc:sldMk cId="4224509479" sldId="260"/>
            <ac:spMk id="2" creationId="{00000000-0000-0000-0000-000000000000}"/>
          </ac:spMkLst>
        </pc:spChg>
        <pc:spChg chg="add del mod">
          <ac:chgData name="Wanda M." userId="32367b9032cccfed" providerId="LiveId" clId="{9B959F91-485B-4212-95A9-3BE20EE9CA57}" dt="2021-06-22T14:26:18.610" v="742"/>
          <ac:spMkLst>
            <pc:docMk/>
            <pc:sldMk cId="4224509479" sldId="260"/>
            <ac:spMk id="3" creationId="{B231EBD9-56F5-4B0C-9297-A91C1F1635AC}"/>
          </ac:spMkLst>
        </pc:spChg>
        <pc:spChg chg="add del mod">
          <ac:chgData name="Wanda M." userId="32367b9032cccfed" providerId="LiveId" clId="{9B959F91-485B-4212-95A9-3BE20EE9CA57}" dt="2021-06-22T14:26:18.610" v="740" actId="478"/>
          <ac:spMkLst>
            <pc:docMk/>
            <pc:sldMk cId="4224509479" sldId="260"/>
            <ac:spMk id="5" creationId="{57CAD117-5B25-4D8C-B257-E9C6850EEABA}"/>
          </ac:spMkLst>
        </pc:spChg>
        <pc:spChg chg="add del mod">
          <ac:chgData name="Wanda M." userId="32367b9032cccfed" providerId="LiveId" clId="{9B959F91-485B-4212-95A9-3BE20EE9CA57}" dt="2021-06-22T14:29:28.814" v="766"/>
          <ac:spMkLst>
            <pc:docMk/>
            <pc:sldMk cId="4224509479" sldId="260"/>
            <ac:spMk id="6" creationId="{9F213FDC-E4DA-4F46-A707-BA6E41BF91FF}"/>
          </ac:spMkLst>
        </pc:spChg>
        <pc:spChg chg="add del mod">
          <ac:chgData name="Wanda M." userId="32367b9032cccfed" providerId="LiveId" clId="{9B959F91-485B-4212-95A9-3BE20EE9CA57}" dt="2021-06-22T14:29:28.814" v="768"/>
          <ac:spMkLst>
            <pc:docMk/>
            <pc:sldMk cId="4224509479" sldId="260"/>
            <ac:spMk id="7" creationId="{430ACF68-A596-43E9-9EEB-96135190D9DD}"/>
          </ac:spMkLst>
        </pc:spChg>
        <pc:spChg chg="add del mod">
          <ac:chgData name="Wanda M." userId="32367b9032cccfed" providerId="LiveId" clId="{9B959F91-485B-4212-95A9-3BE20EE9CA57}" dt="2021-06-28T17:43:26.426" v="1851" actId="478"/>
          <ac:spMkLst>
            <pc:docMk/>
            <pc:sldMk cId="4224509479" sldId="260"/>
            <ac:spMk id="8" creationId="{22C31B77-BC2B-4948-897B-FB8ADDCD61AC}"/>
          </ac:spMkLst>
        </pc:spChg>
        <pc:spChg chg="add del">
          <ac:chgData name="Wanda M." userId="32367b9032cccfed" providerId="LiveId" clId="{9B959F91-485B-4212-95A9-3BE20EE9CA57}" dt="2021-06-22T13:17:38.109" v="108" actId="26606"/>
          <ac:spMkLst>
            <pc:docMk/>
            <pc:sldMk cId="4224509479" sldId="260"/>
            <ac:spMk id="9" creationId="{9D8233B0-41B5-4D9A-AEEC-13DB66A8C9B5}"/>
          </ac:spMkLst>
        </pc:spChg>
        <pc:spChg chg="add del">
          <ac:chgData name="Wanda M." userId="32367b9032cccfed" providerId="LiveId" clId="{9B959F91-485B-4212-95A9-3BE20EE9CA57}" dt="2021-06-22T13:17:38.109" v="108" actId="26606"/>
          <ac:spMkLst>
            <pc:docMk/>
            <pc:sldMk cId="4224509479" sldId="260"/>
            <ac:spMk id="15" creationId="{E659831F-0D9A-4C63-9EBB-8435B85A440F}"/>
          </ac:spMkLst>
        </pc:spChg>
        <pc:spChg chg="add del">
          <ac:chgData name="Wanda M." userId="32367b9032cccfed" providerId="LiveId" clId="{9B959F91-485B-4212-95A9-3BE20EE9CA57}" dt="2021-06-22T16:48:07.711" v="1082" actId="26606"/>
          <ac:spMkLst>
            <pc:docMk/>
            <pc:sldMk cId="4224509479" sldId="260"/>
            <ac:spMk id="20" creationId="{955A2079-FA98-4876-80F0-72364A7D2EA4}"/>
          </ac:spMkLst>
        </pc:spChg>
        <pc:spChg chg="add del">
          <ac:chgData name="Wanda M." userId="32367b9032cccfed" providerId="LiveId" clId="{9B959F91-485B-4212-95A9-3BE20EE9CA57}" dt="2021-06-28T17:52:43.831" v="1933" actId="26606"/>
          <ac:spMkLst>
            <pc:docMk/>
            <pc:sldMk cId="4224509479" sldId="260"/>
            <ac:spMk id="26" creationId="{16AC3602-3348-4F31-9E43-076B03514ECB}"/>
          </ac:spMkLst>
        </pc:spChg>
        <pc:spChg chg="add del">
          <ac:chgData name="Wanda M." userId="32367b9032cccfed" providerId="LiveId" clId="{9B959F91-485B-4212-95A9-3BE20EE9CA57}" dt="2021-06-28T17:52:43.831" v="1933" actId="26606"/>
          <ac:spMkLst>
            <pc:docMk/>
            <pc:sldMk cId="4224509479" sldId="260"/>
            <ac:spMk id="28" creationId="{394094B0-A6C9-44BE-9042-66EF0612F625}"/>
          </ac:spMkLst>
        </pc:spChg>
        <pc:spChg chg="add del">
          <ac:chgData name="Wanda M." userId="32367b9032cccfed" providerId="LiveId" clId="{9B959F91-485B-4212-95A9-3BE20EE9CA57}" dt="2021-06-28T17:52:43.831" v="1933" actId="26606"/>
          <ac:spMkLst>
            <pc:docMk/>
            <pc:sldMk cId="4224509479" sldId="260"/>
            <ac:spMk id="30" creationId="{64C2CA96-0B16-4AA7-B340-33044D238597}"/>
          </ac:spMkLst>
        </pc:spChg>
        <pc:spChg chg="add del">
          <ac:chgData name="Wanda M." userId="32367b9032cccfed" providerId="LiveId" clId="{9B959F91-485B-4212-95A9-3BE20EE9CA57}" dt="2021-06-28T17:52:43.831" v="1933" actId="26606"/>
          <ac:spMkLst>
            <pc:docMk/>
            <pc:sldMk cId="4224509479" sldId="260"/>
            <ac:spMk id="32" creationId="{1D50D7A8-F1D5-4306-8A9B-DD7A73EB8BCE}"/>
          </ac:spMkLst>
        </pc:spChg>
        <pc:spChg chg="add del">
          <ac:chgData name="Wanda M." userId="32367b9032cccfed" providerId="LiveId" clId="{9B959F91-485B-4212-95A9-3BE20EE9CA57}" dt="2021-06-28T17:52:43.831" v="1933" actId="26606"/>
          <ac:spMkLst>
            <pc:docMk/>
            <pc:sldMk cId="4224509479" sldId="260"/>
            <ac:spMk id="37" creationId="{46D6306C-ED4F-4AAE-B4A5-EEA6AFAD726E}"/>
          </ac:spMkLst>
        </pc:spChg>
        <pc:spChg chg="add del">
          <ac:chgData name="Wanda M." userId="32367b9032cccfed" providerId="LiveId" clId="{9B959F91-485B-4212-95A9-3BE20EE9CA57}" dt="2021-06-28T17:52:43.831" v="1933" actId="26606"/>
          <ac:spMkLst>
            <pc:docMk/>
            <pc:sldMk cId="4224509479" sldId="260"/>
            <ac:spMk id="39" creationId="{0EC5361D-F897-4856-B945-0455A365EB24}"/>
          </ac:spMkLst>
        </pc:spChg>
        <pc:spChg chg="add del">
          <ac:chgData name="Wanda M." userId="32367b9032cccfed" providerId="LiveId" clId="{9B959F91-485B-4212-95A9-3BE20EE9CA57}" dt="2021-06-28T17:52:43.831" v="1933" actId="26606"/>
          <ac:spMkLst>
            <pc:docMk/>
            <pc:sldMk cId="4224509479" sldId="260"/>
            <ac:spMk id="41" creationId="{4508C0C5-2268-42B5-B3C8-4D0899E05F8C}"/>
          </ac:spMkLst>
        </pc:spChg>
        <pc:spChg chg="add del">
          <ac:chgData name="Wanda M." userId="32367b9032cccfed" providerId="LiveId" clId="{9B959F91-485B-4212-95A9-3BE20EE9CA57}" dt="2021-06-28T17:52:43.831" v="1933" actId="26606"/>
          <ac:spMkLst>
            <pc:docMk/>
            <pc:sldMk cId="4224509479" sldId="260"/>
            <ac:spMk id="43" creationId="{141ACBDB-38F8-4B34-8183-BD95B4E55A62}"/>
          </ac:spMkLst>
        </pc:spChg>
        <pc:spChg chg="add del">
          <ac:chgData name="Wanda M." userId="32367b9032cccfed" providerId="LiveId" clId="{9B959F91-485B-4212-95A9-3BE20EE9CA57}" dt="2021-06-28T17:52:43.831" v="1933" actId="26606"/>
          <ac:spMkLst>
            <pc:docMk/>
            <pc:sldMk cId="4224509479" sldId="260"/>
            <ac:spMk id="45" creationId="{DE00DB52-3455-4E2F-867B-A6D0516E175B}"/>
          </ac:spMkLst>
        </pc:spChg>
        <pc:spChg chg="add del">
          <ac:chgData name="Wanda M." userId="32367b9032cccfed" providerId="LiveId" clId="{9B959F91-485B-4212-95A9-3BE20EE9CA57}" dt="2021-06-28T17:52:43.831" v="1933" actId="26606"/>
          <ac:spMkLst>
            <pc:docMk/>
            <pc:sldMk cId="4224509479" sldId="260"/>
            <ac:spMk id="47" creationId="{9E914C83-E0D8-4953-92D5-169D28CB43AE}"/>
          </ac:spMkLst>
        </pc:spChg>
        <pc:spChg chg="add del">
          <ac:chgData name="Wanda M." userId="32367b9032cccfed" providerId="LiveId" clId="{9B959F91-485B-4212-95A9-3BE20EE9CA57}" dt="2021-06-28T17:52:43.831" v="1933" actId="26606"/>
          <ac:spMkLst>
            <pc:docMk/>
            <pc:sldMk cId="4224509479" sldId="260"/>
            <ac:spMk id="49" creationId="{3512E083-F550-46AF-8490-767ECFD00CB7}"/>
          </ac:spMkLst>
        </pc:spChg>
        <pc:grpChg chg="add del">
          <ac:chgData name="Wanda M." userId="32367b9032cccfed" providerId="LiveId" clId="{9B959F91-485B-4212-95A9-3BE20EE9CA57}" dt="2021-06-22T13:17:38.109" v="108" actId="26606"/>
          <ac:grpSpMkLst>
            <pc:docMk/>
            <pc:sldMk cId="4224509479" sldId="260"/>
            <ac:grpSpMk id="11" creationId="{28FAF094-D087-493F-8DF9-A486C2D6BBAA}"/>
          </ac:grpSpMkLst>
        </pc:grpChg>
        <pc:graphicFrameChg chg="del mod modGraphic">
          <ac:chgData name="Wanda M." userId="32367b9032cccfed" providerId="LiveId" clId="{9B959F91-485B-4212-95A9-3BE20EE9CA57}" dt="2021-06-22T16:48:07.711" v="1082" actId="26606"/>
          <ac:graphicFrameMkLst>
            <pc:docMk/>
            <pc:sldMk cId="4224509479" sldId="260"/>
            <ac:graphicFrameMk id="4" creationId="{00000000-0000-0000-0000-000000000000}"/>
          </ac:graphicFrameMkLst>
        </pc:graphicFrameChg>
        <pc:graphicFrameChg chg="add del mod">
          <ac:chgData name="Wanda M." userId="32367b9032cccfed" providerId="LiveId" clId="{9B959F91-485B-4212-95A9-3BE20EE9CA57}" dt="2021-06-28T17:55:34.641" v="1971"/>
          <ac:graphicFrameMkLst>
            <pc:docMk/>
            <pc:sldMk cId="4224509479" sldId="260"/>
            <ac:graphicFrameMk id="22" creationId="{67A01A67-CF05-4775-8E35-06D61FB527BE}"/>
          </ac:graphicFrameMkLst>
        </pc:graphicFrameChg>
      </pc:sldChg>
      <pc:sldChg chg="modSp">
        <pc:chgData name="Wanda M." userId="32367b9032cccfed" providerId="LiveId" clId="{9B959F91-485B-4212-95A9-3BE20EE9CA57}" dt="2021-06-22T14:27:10.744" v="752"/>
        <pc:sldMkLst>
          <pc:docMk/>
          <pc:sldMk cId="3683544629" sldId="266"/>
        </pc:sldMkLst>
        <pc:spChg chg="mod">
          <ac:chgData name="Wanda M." userId="32367b9032cccfed" providerId="LiveId" clId="{9B959F91-485B-4212-95A9-3BE20EE9CA57}" dt="2021-06-22T14:27:10.744" v="752"/>
          <ac:spMkLst>
            <pc:docMk/>
            <pc:sldMk cId="3683544629" sldId="266"/>
            <ac:spMk id="2" creationId="{00000000-0000-0000-0000-000000000000}"/>
          </ac:spMkLst>
        </pc:spChg>
        <pc:spChg chg="mod">
          <ac:chgData name="Wanda M." userId="32367b9032cccfed" providerId="LiveId" clId="{9B959F91-485B-4212-95A9-3BE20EE9CA57}" dt="2021-06-22T14:27:10.744" v="752"/>
          <ac:spMkLst>
            <pc:docMk/>
            <pc:sldMk cId="3683544629" sldId="266"/>
            <ac:spMk id="4" creationId="{00000000-0000-0000-0000-000000000000}"/>
          </ac:spMkLst>
        </pc:spChg>
        <pc:picChg chg="mod">
          <ac:chgData name="Wanda M." userId="32367b9032cccfed" providerId="LiveId" clId="{9B959F91-485B-4212-95A9-3BE20EE9CA57}" dt="2021-06-22T14:27:10.744" v="752"/>
          <ac:picMkLst>
            <pc:docMk/>
            <pc:sldMk cId="3683544629" sldId="266"/>
            <ac:picMk id="5" creationId="{00000000-0000-0000-0000-000000000000}"/>
          </ac:picMkLst>
        </pc:picChg>
      </pc:sldChg>
      <pc:sldChg chg="addSp delSp modSp mod setClrOvrMap delDesignElem">
        <pc:chgData name="Wanda M." userId="32367b9032cccfed" providerId="LiveId" clId="{9B959F91-485B-4212-95A9-3BE20EE9CA57}" dt="2021-06-22T17:48:29.255" v="1588" actId="1076"/>
        <pc:sldMkLst>
          <pc:docMk/>
          <pc:sldMk cId="2815987968" sldId="269"/>
        </pc:sldMkLst>
        <pc:spChg chg="mod">
          <ac:chgData name="Wanda M." userId="32367b9032cccfed" providerId="LiveId" clId="{9B959F91-485B-4212-95A9-3BE20EE9CA57}" dt="2021-06-22T17:48:27.432" v="1587" actId="27636"/>
          <ac:spMkLst>
            <pc:docMk/>
            <pc:sldMk cId="2815987968" sldId="269"/>
            <ac:spMk id="3" creationId="{AE7A375F-CB9B-4C3A-B724-BE5736321D0C}"/>
          </ac:spMkLst>
        </pc:spChg>
        <pc:spChg chg="add del">
          <ac:chgData name="Wanda M." userId="32367b9032cccfed" providerId="LiveId" clId="{9B959F91-485B-4212-95A9-3BE20EE9CA57}" dt="2021-06-22T17:47:55.125" v="1579" actId="26606"/>
          <ac:spMkLst>
            <pc:docMk/>
            <pc:sldMk cId="2815987968" sldId="269"/>
            <ac:spMk id="14" creationId="{9AA72BD9-2C5A-4EDC-931F-5AA08EACA0F3}"/>
          </ac:spMkLst>
        </pc:spChg>
        <pc:spChg chg="add del">
          <ac:chgData name="Wanda M." userId="32367b9032cccfed" providerId="LiveId" clId="{9B959F91-485B-4212-95A9-3BE20EE9CA57}" dt="2021-06-22T17:47:55.125" v="1579" actId="26606"/>
          <ac:spMkLst>
            <pc:docMk/>
            <pc:sldMk cId="2815987968" sldId="269"/>
            <ac:spMk id="16" creationId="{DD3981AC-7B61-4947-BCF3-F7AA7FA385B9}"/>
          </ac:spMkLst>
        </pc:spChg>
        <pc:spChg chg="add del">
          <ac:chgData name="Wanda M." userId="32367b9032cccfed" providerId="LiveId" clId="{9B959F91-485B-4212-95A9-3BE20EE9CA57}" dt="2021-06-22T17:47:55.125" v="1579" actId="26606"/>
          <ac:spMkLst>
            <pc:docMk/>
            <pc:sldMk cId="2815987968" sldId="269"/>
            <ac:spMk id="18" creationId="{55D4142C-5077-457F-A6AD-3FECFDB39685}"/>
          </ac:spMkLst>
        </pc:spChg>
        <pc:spChg chg="add del">
          <ac:chgData name="Wanda M." userId="32367b9032cccfed" providerId="LiveId" clId="{9B959F91-485B-4212-95A9-3BE20EE9CA57}" dt="2021-06-22T17:47:55.125" v="1579" actId="26606"/>
          <ac:spMkLst>
            <pc:docMk/>
            <pc:sldMk cId="2815987968" sldId="269"/>
            <ac:spMk id="20" creationId="{7A5F0580-5EE9-419F-96EE-B6529EF6E7D0}"/>
          </ac:spMkLst>
        </pc:spChg>
        <pc:spChg chg="add">
          <ac:chgData name="Wanda M." userId="32367b9032cccfed" providerId="LiveId" clId="{9B959F91-485B-4212-95A9-3BE20EE9CA57}" dt="2021-06-22T17:47:55.125" v="1579" actId="26606"/>
          <ac:spMkLst>
            <pc:docMk/>
            <pc:sldMk cId="2815987968" sldId="269"/>
            <ac:spMk id="25" creationId="{04812C46-200A-4DEB-A05E-3ED6C68C2387}"/>
          </ac:spMkLst>
        </pc:spChg>
        <pc:spChg chg="add">
          <ac:chgData name="Wanda M." userId="32367b9032cccfed" providerId="LiveId" clId="{9B959F91-485B-4212-95A9-3BE20EE9CA57}" dt="2021-06-22T17:47:55.125" v="1579" actId="26606"/>
          <ac:spMkLst>
            <pc:docMk/>
            <pc:sldMk cId="2815987968" sldId="269"/>
            <ac:spMk id="27" creationId="{D1EA859B-E555-4109-94F3-6700E046E008}"/>
          </ac:spMkLst>
        </pc:spChg>
        <pc:picChg chg="mod">
          <ac:chgData name="Wanda M." userId="32367b9032cccfed" providerId="LiveId" clId="{9B959F91-485B-4212-95A9-3BE20EE9CA57}" dt="2021-06-22T17:48:29.255" v="1588" actId="1076"/>
          <ac:picMkLst>
            <pc:docMk/>
            <pc:sldMk cId="2815987968" sldId="269"/>
            <ac:picMk id="5" creationId="{D5778BC7-F7E6-4F3E-950E-C646BF8E801F}"/>
          </ac:picMkLst>
        </pc:picChg>
      </pc:sldChg>
      <pc:sldChg chg="addSp delSp modSp mod delDesignElem">
        <pc:chgData name="Wanda M." userId="32367b9032cccfed" providerId="LiveId" clId="{9B959F91-485B-4212-95A9-3BE20EE9CA57}" dt="2021-06-22T17:50:37.186" v="1593" actId="26606"/>
        <pc:sldMkLst>
          <pc:docMk/>
          <pc:sldMk cId="2911482408" sldId="270"/>
        </pc:sldMkLst>
        <pc:spChg chg="mod">
          <ac:chgData name="Wanda M." userId="32367b9032cccfed" providerId="LiveId" clId="{9B959F91-485B-4212-95A9-3BE20EE9CA57}" dt="2021-06-22T17:50:37.186" v="1593" actId="26606"/>
          <ac:spMkLst>
            <pc:docMk/>
            <pc:sldMk cId="2911482408" sldId="270"/>
            <ac:spMk id="2" creationId="{7CA1D50B-EE1A-487A-9B84-A0B205990C2E}"/>
          </ac:spMkLst>
        </pc:spChg>
        <pc:spChg chg="add del">
          <ac:chgData name="Wanda M." userId="32367b9032cccfed" providerId="LiveId" clId="{9B959F91-485B-4212-95A9-3BE20EE9CA57}" dt="2021-06-22T17:48:43.423" v="1589" actId="26606"/>
          <ac:spMkLst>
            <pc:docMk/>
            <pc:sldMk cId="2911482408" sldId="270"/>
            <ac:spMk id="37" creationId="{FCEC2294-5A7B-45E5-9251-C1AA89F4ADCF}"/>
          </ac:spMkLst>
        </pc:spChg>
        <pc:spChg chg="add del">
          <ac:chgData name="Wanda M." userId="32367b9032cccfed" providerId="LiveId" clId="{9B959F91-485B-4212-95A9-3BE20EE9CA57}" dt="2021-06-22T17:50:37.186" v="1593" actId="26606"/>
          <ac:spMkLst>
            <pc:docMk/>
            <pc:sldMk cId="2911482408" sldId="270"/>
            <ac:spMk id="42" creationId="{FCEC2294-5A7B-45E5-9251-C1AA89F4ADCF}"/>
          </ac:spMkLst>
        </pc:spChg>
        <pc:spChg chg="add del">
          <ac:chgData name="Wanda M." userId="32367b9032cccfed" providerId="LiveId" clId="{9B959F91-485B-4212-95A9-3BE20EE9CA57}" dt="2021-06-22T17:50:37.186" v="1593" actId="26606"/>
          <ac:spMkLst>
            <pc:docMk/>
            <pc:sldMk cId="2911482408" sldId="270"/>
            <ac:spMk id="49" creationId="{675FFAD0-2409-47F2-980A-2CF4FFC69BE2}"/>
          </ac:spMkLst>
        </pc:spChg>
        <pc:spChg chg="add del">
          <ac:chgData name="Wanda M." userId="32367b9032cccfed" providerId="LiveId" clId="{9B959F91-485B-4212-95A9-3BE20EE9CA57}" dt="2021-06-22T17:50:37.186" v="1593" actId="26606"/>
          <ac:spMkLst>
            <pc:docMk/>
            <pc:sldMk cId="2911482408" sldId="270"/>
            <ac:spMk id="51" creationId="{CBB2B1F0-0DD6-4744-9A46-7A344FB48E40}"/>
          </ac:spMkLst>
        </pc:spChg>
        <pc:spChg chg="add del">
          <ac:chgData name="Wanda M." userId="32367b9032cccfed" providerId="LiveId" clId="{9B959F91-485B-4212-95A9-3BE20EE9CA57}" dt="2021-06-22T17:50:37.186" v="1593" actId="26606"/>
          <ac:spMkLst>
            <pc:docMk/>
            <pc:sldMk cId="2911482408" sldId="270"/>
            <ac:spMk id="53" creationId="{52D502E5-F6B4-4D58-B4AE-FC466FF15EE8}"/>
          </ac:spMkLst>
        </pc:spChg>
        <pc:spChg chg="add del">
          <ac:chgData name="Wanda M." userId="32367b9032cccfed" providerId="LiveId" clId="{9B959F91-485B-4212-95A9-3BE20EE9CA57}" dt="2021-06-22T17:50:37.186" v="1593" actId="26606"/>
          <ac:spMkLst>
            <pc:docMk/>
            <pc:sldMk cId="2911482408" sldId="270"/>
            <ac:spMk id="55" creationId="{9DECDBF4-02B6-4BB4-B65B-B8107AD6A9E8}"/>
          </ac:spMkLst>
        </pc:spChg>
        <pc:graphicFrameChg chg="mod modGraphic">
          <ac:chgData name="Wanda M." userId="32367b9032cccfed" providerId="LiveId" clId="{9B959F91-485B-4212-95A9-3BE20EE9CA57}" dt="2021-06-22T17:50:37.186" v="1593" actId="26606"/>
          <ac:graphicFrameMkLst>
            <pc:docMk/>
            <pc:sldMk cId="2911482408" sldId="270"/>
            <ac:graphicFrameMk id="5" creationId="{3E8E6D93-6FD2-4473-8F31-2A2DBC960847}"/>
          </ac:graphicFrameMkLst>
        </pc:graphicFrameChg>
        <pc:picChg chg="mod">
          <ac:chgData name="Wanda M." userId="32367b9032cccfed" providerId="LiveId" clId="{9B959F91-485B-4212-95A9-3BE20EE9CA57}" dt="2021-06-22T17:50:37.186" v="1593" actId="26606"/>
          <ac:picMkLst>
            <pc:docMk/>
            <pc:sldMk cId="2911482408" sldId="270"/>
            <ac:picMk id="18" creationId="{D6F25003-F3D9-4FB4-BD7E-75250071AA16}"/>
          </ac:picMkLst>
        </pc:picChg>
        <pc:cxnChg chg="add del">
          <ac:chgData name="Wanda M." userId="32367b9032cccfed" providerId="LiveId" clId="{9B959F91-485B-4212-95A9-3BE20EE9CA57}" dt="2021-06-22T17:48:43.423" v="1589" actId="26606"/>
          <ac:cxnSpMkLst>
            <pc:docMk/>
            <pc:sldMk cId="2911482408" sldId="270"/>
            <ac:cxnSpMk id="36" creationId="{67182200-4859-4C8D-BCBB-55B245C28BA3}"/>
          </ac:cxnSpMkLst>
        </pc:cxnChg>
        <pc:cxnChg chg="add del">
          <ac:chgData name="Wanda M." userId="32367b9032cccfed" providerId="LiveId" clId="{9B959F91-485B-4212-95A9-3BE20EE9CA57}" dt="2021-06-22T17:50:37.186" v="1593" actId="26606"/>
          <ac:cxnSpMkLst>
            <pc:docMk/>
            <pc:sldMk cId="2911482408" sldId="270"/>
            <ac:cxnSpMk id="44" creationId="{67182200-4859-4C8D-BCBB-55B245C28BA3}"/>
          </ac:cxnSpMkLst>
        </pc:cxnChg>
      </pc:sldChg>
      <pc:sldChg chg="modSp">
        <pc:chgData name="Wanda M." userId="32367b9032cccfed" providerId="LiveId" clId="{9B959F91-485B-4212-95A9-3BE20EE9CA57}" dt="2021-06-22T14:27:10.744" v="752"/>
        <pc:sldMkLst>
          <pc:docMk/>
          <pc:sldMk cId="1980930955" sldId="274"/>
        </pc:sldMkLst>
        <pc:spChg chg="mod">
          <ac:chgData name="Wanda M." userId="32367b9032cccfed" providerId="LiveId" clId="{9B959F91-485B-4212-95A9-3BE20EE9CA57}" dt="2021-06-22T14:27:10.744" v="752"/>
          <ac:spMkLst>
            <pc:docMk/>
            <pc:sldMk cId="1980930955" sldId="274"/>
            <ac:spMk id="2" creationId="{9CD0138E-E2E1-4DDB-90B9-D7505F9F5DE2}"/>
          </ac:spMkLst>
        </pc:spChg>
        <pc:spChg chg="mod">
          <ac:chgData name="Wanda M." userId="32367b9032cccfed" providerId="LiveId" clId="{9B959F91-485B-4212-95A9-3BE20EE9CA57}" dt="2021-06-22T14:27:10.744" v="752"/>
          <ac:spMkLst>
            <pc:docMk/>
            <pc:sldMk cId="1980930955" sldId="274"/>
            <ac:spMk id="3" creationId="{89493B89-11AE-44AA-91F9-9ED18A248480}"/>
          </ac:spMkLst>
        </pc:spChg>
      </pc:sldChg>
      <pc:sldChg chg="addSp modSp del mod ord setBg">
        <pc:chgData name="Wanda M." userId="32367b9032cccfed" providerId="LiveId" clId="{9B959F91-485B-4212-95A9-3BE20EE9CA57}" dt="2021-06-22T16:28:25.211" v="1010" actId="47"/>
        <pc:sldMkLst>
          <pc:docMk/>
          <pc:sldMk cId="2252022688" sldId="275"/>
        </pc:sldMkLst>
        <pc:spChg chg="mod">
          <ac:chgData name="Wanda M." userId="32367b9032cccfed" providerId="LiveId" clId="{9B959F91-485B-4212-95A9-3BE20EE9CA57}" dt="2021-06-22T16:22:56.747" v="972" actId="26606"/>
          <ac:spMkLst>
            <pc:docMk/>
            <pc:sldMk cId="2252022688" sldId="275"/>
            <ac:spMk id="2" creationId="{00000000-0000-0000-0000-000000000000}"/>
          </ac:spMkLst>
        </pc:spChg>
        <pc:spChg chg="add">
          <ac:chgData name="Wanda M." userId="32367b9032cccfed" providerId="LiveId" clId="{9B959F91-485B-4212-95A9-3BE20EE9CA57}" dt="2021-06-22T16:22:56.747" v="972" actId="26606"/>
          <ac:spMkLst>
            <pc:docMk/>
            <pc:sldMk cId="2252022688" sldId="275"/>
            <ac:spMk id="9" creationId="{BACC6370-2D7E-4714-9D71-7542949D7D5D}"/>
          </ac:spMkLst>
        </pc:spChg>
        <pc:spChg chg="add">
          <ac:chgData name="Wanda M." userId="32367b9032cccfed" providerId="LiveId" clId="{9B959F91-485B-4212-95A9-3BE20EE9CA57}" dt="2021-06-22T16:22:56.747" v="972" actId="26606"/>
          <ac:spMkLst>
            <pc:docMk/>
            <pc:sldMk cId="2252022688" sldId="275"/>
            <ac:spMk id="11" creationId="{F68B3F68-107C-434F-AA38-110D5EA91B85}"/>
          </ac:spMkLst>
        </pc:spChg>
        <pc:spChg chg="add">
          <ac:chgData name="Wanda M." userId="32367b9032cccfed" providerId="LiveId" clId="{9B959F91-485B-4212-95A9-3BE20EE9CA57}" dt="2021-06-22T16:22:56.747" v="972" actId="26606"/>
          <ac:spMkLst>
            <pc:docMk/>
            <pc:sldMk cId="2252022688" sldId="275"/>
            <ac:spMk id="13" creationId="{AAD0DBB9-1A4B-4391-81D4-CB19F9AB918A}"/>
          </ac:spMkLst>
        </pc:spChg>
        <pc:spChg chg="add">
          <ac:chgData name="Wanda M." userId="32367b9032cccfed" providerId="LiveId" clId="{9B959F91-485B-4212-95A9-3BE20EE9CA57}" dt="2021-06-22T16:22:56.747" v="972" actId="26606"/>
          <ac:spMkLst>
            <pc:docMk/>
            <pc:sldMk cId="2252022688" sldId="275"/>
            <ac:spMk id="15" creationId="{063BBA22-50EA-4C4D-BE05-F1CE4E63AA56}"/>
          </ac:spMkLst>
        </pc:spChg>
        <pc:graphicFrameChg chg="mod modGraphic">
          <ac:chgData name="Wanda M." userId="32367b9032cccfed" providerId="LiveId" clId="{9B959F91-485B-4212-95A9-3BE20EE9CA57}" dt="2021-06-22T16:22:56.747" v="972" actId="26606"/>
          <ac:graphicFrameMkLst>
            <pc:docMk/>
            <pc:sldMk cId="2252022688" sldId="275"/>
            <ac:graphicFrameMk id="4" creationId="{00000000-0000-0000-0000-000000000000}"/>
          </ac:graphicFrameMkLst>
        </pc:graphicFrameChg>
      </pc:sldChg>
      <pc:sldChg chg="addSp delSp modSp mod delDesignElem">
        <pc:chgData name="Wanda M." userId="32367b9032cccfed" providerId="LiveId" clId="{9B959F91-485B-4212-95A9-3BE20EE9CA57}" dt="2021-06-22T14:27:10.744" v="752"/>
        <pc:sldMkLst>
          <pc:docMk/>
          <pc:sldMk cId="2720220628" sldId="276"/>
        </pc:sldMkLst>
        <pc:spChg chg="mod">
          <ac:chgData name="Wanda M." userId="32367b9032cccfed" providerId="LiveId" clId="{9B959F91-485B-4212-95A9-3BE20EE9CA57}" dt="2021-06-22T14:25:07.107" v="730" actId="255"/>
          <ac:spMkLst>
            <pc:docMk/>
            <pc:sldMk cId="2720220628" sldId="276"/>
            <ac:spMk id="4" creationId="{EC20FEA0-DAC8-4789-BD5A-A8A0CE512AF6}"/>
          </ac:spMkLst>
        </pc:spChg>
        <pc:spChg chg="add del">
          <ac:chgData name="Wanda M." userId="32367b9032cccfed" providerId="LiveId" clId="{9B959F91-485B-4212-95A9-3BE20EE9CA57}" dt="2021-06-22T14:27:10.744" v="752"/>
          <ac:spMkLst>
            <pc:docMk/>
            <pc:sldMk cId="2720220628" sldId="276"/>
            <ac:spMk id="46" creationId="{2FB82883-1DC0-4BE1-A607-009095F3355A}"/>
          </ac:spMkLst>
        </pc:spChg>
        <pc:spChg chg="add del">
          <ac:chgData name="Wanda M." userId="32367b9032cccfed" providerId="LiveId" clId="{9B959F91-485B-4212-95A9-3BE20EE9CA57}" dt="2021-06-22T14:27:10.744" v="752"/>
          <ac:spMkLst>
            <pc:docMk/>
            <pc:sldMk cId="2720220628" sldId="276"/>
            <ac:spMk id="48" creationId="{A3473CF9-37EB-43E7-89EF-D2D1C53D1DAC}"/>
          </ac:spMkLst>
        </pc:spChg>
        <pc:spChg chg="add del">
          <ac:chgData name="Wanda M." userId="32367b9032cccfed" providerId="LiveId" clId="{9B959F91-485B-4212-95A9-3BE20EE9CA57}" dt="2021-06-22T14:27:10.744" v="752"/>
          <ac:spMkLst>
            <pc:docMk/>
            <pc:sldMk cId="2720220628" sldId="276"/>
            <ac:spMk id="50" creationId="{586B4EF9-43BA-4655-A6FF-1D8E21574C95}"/>
          </ac:spMkLst>
        </pc:spChg>
        <pc:picChg chg="mod">
          <ac:chgData name="Wanda M." userId="32367b9032cccfed" providerId="LiveId" clId="{9B959F91-485B-4212-95A9-3BE20EE9CA57}" dt="2021-06-22T14:25:18.753" v="732" actId="1076"/>
          <ac:picMkLst>
            <pc:docMk/>
            <pc:sldMk cId="2720220628" sldId="276"/>
            <ac:picMk id="5" creationId="{E3C37DC5-3168-4CDF-B576-89054FFF1AE1}"/>
          </ac:picMkLst>
        </pc:picChg>
      </pc:sldChg>
      <pc:sldChg chg="addSp delSp delDesignElem">
        <pc:chgData name="Wanda M." userId="32367b9032cccfed" providerId="LiveId" clId="{9B959F91-485B-4212-95A9-3BE20EE9CA57}" dt="2021-06-22T14:27:10.744" v="752"/>
        <pc:sldMkLst>
          <pc:docMk/>
          <pc:sldMk cId="1652133998" sldId="277"/>
        </pc:sldMkLst>
        <pc:spChg chg="add del">
          <ac:chgData name="Wanda M." userId="32367b9032cccfed" providerId="LiveId" clId="{9B959F91-485B-4212-95A9-3BE20EE9CA57}" dt="2021-06-22T14:27:10.744" v="752"/>
          <ac:spMkLst>
            <pc:docMk/>
            <pc:sldMk cId="1652133998" sldId="277"/>
            <ac:spMk id="22" creationId="{5A59F003-E00A-43F9-91DC-CC54E3B87466}"/>
          </ac:spMkLst>
        </pc:spChg>
        <pc:spChg chg="add del">
          <ac:chgData name="Wanda M." userId="32367b9032cccfed" providerId="LiveId" clId="{9B959F91-485B-4212-95A9-3BE20EE9CA57}" dt="2021-06-22T14:27:10.744" v="752"/>
          <ac:spMkLst>
            <pc:docMk/>
            <pc:sldMk cId="1652133998" sldId="277"/>
            <ac:spMk id="24" creationId="{D74A4382-E3AD-430A-9A1F-DFA3E0E77A7D}"/>
          </ac:spMkLst>
        </pc:spChg>
        <pc:spChg chg="add del">
          <ac:chgData name="Wanda M." userId="32367b9032cccfed" providerId="LiveId" clId="{9B959F91-485B-4212-95A9-3BE20EE9CA57}" dt="2021-06-22T14:27:10.744" v="752"/>
          <ac:spMkLst>
            <pc:docMk/>
            <pc:sldMk cId="1652133998" sldId="277"/>
            <ac:spMk id="26" creationId="{79F40191-0F44-4FD1-82CC-ACB507C14BE6}"/>
          </ac:spMkLst>
        </pc:spChg>
      </pc:sldChg>
      <pc:sldChg chg="modSp">
        <pc:chgData name="Wanda M." userId="32367b9032cccfed" providerId="LiveId" clId="{9B959F91-485B-4212-95A9-3BE20EE9CA57}" dt="2021-06-22T14:27:10.744" v="752"/>
        <pc:sldMkLst>
          <pc:docMk/>
          <pc:sldMk cId="2239259742" sldId="278"/>
        </pc:sldMkLst>
        <pc:spChg chg="mod">
          <ac:chgData name="Wanda M." userId="32367b9032cccfed" providerId="LiveId" clId="{9B959F91-485B-4212-95A9-3BE20EE9CA57}" dt="2021-06-22T14:27:10.744" v="752"/>
          <ac:spMkLst>
            <pc:docMk/>
            <pc:sldMk cId="2239259742" sldId="278"/>
            <ac:spMk id="2" creationId="{0053FE74-4B95-4781-8560-3AD716ADE8BE}"/>
          </ac:spMkLst>
        </pc:spChg>
        <pc:spChg chg="mod">
          <ac:chgData name="Wanda M." userId="32367b9032cccfed" providerId="LiveId" clId="{9B959F91-485B-4212-95A9-3BE20EE9CA57}" dt="2021-06-22T14:27:10.744" v="752"/>
          <ac:spMkLst>
            <pc:docMk/>
            <pc:sldMk cId="2239259742" sldId="278"/>
            <ac:spMk id="3" creationId="{1839F85B-CA05-4812-8BC1-D3189C2968EF}"/>
          </ac:spMkLst>
        </pc:spChg>
      </pc:sldChg>
      <pc:sldChg chg="modSp del">
        <pc:chgData name="Wanda M." userId="32367b9032cccfed" providerId="LiveId" clId="{9B959F91-485B-4212-95A9-3BE20EE9CA57}" dt="2021-06-22T16:28:28.054" v="1011" actId="47"/>
        <pc:sldMkLst>
          <pc:docMk/>
          <pc:sldMk cId="1716723057" sldId="279"/>
        </pc:sldMkLst>
        <pc:spChg chg="mod">
          <ac:chgData name="Wanda M." userId="32367b9032cccfed" providerId="LiveId" clId="{9B959F91-485B-4212-95A9-3BE20EE9CA57}" dt="2021-06-22T14:27:10.744" v="752"/>
          <ac:spMkLst>
            <pc:docMk/>
            <pc:sldMk cId="1716723057" sldId="279"/>
            <ac:spMk id="2" creationId="{54F8A322-666F-4A3F-ADCB-6A7995CA3626}"/>
          </ac:spMkLst>
        </pc:spChg>
        <pc:spChg chg="mod">
          <ac:chgData name="Wanda M." userId="32367b9032cccfed" providerId="LiveId" clId="{9B959F91-485B-4212-95A9-3BE20EE9CA57}" dt="2021-06-22T14:27:10.744" v="752"/>
          <ac:spMkLst>
            <pc:docMk/>
            <pc:sldMk cId="1716723057" sldId="279"/>
            <ac:spMk id="3" creationId="{B047B343-63E9-44FB-A0D2-B92EF88430A4}"/>
          </ac:spMkLst>
        </pc:spChg>
      </pc:sldChg>
      <pc:sldChg chg="modSp mod">
        <pc:chgData name="Wanda M." userId="32367b9032cccfed" providerId="LiveId" clId="{9B959F91-485B-4212-95A9-3BE20EE9CA57}" dt="2021-06-22T18:18:28.835" v="1749" actId="13926"/>
        <pc:sldMkLst>
          <pc:docMk/>
          <pc:sldMk cId="94381835" sldId="280"/>
        </pc:sldMkLst>
        <pc:spChg chg="mod">
          <ac:chgData name="Wanda M." userId="32367b9032cccfed" providerId="LiveId" clId="{9B959F91-485B-4212-95A9-3BE20EE9CA57}" dt="2021-06-22T14:27:10.744" v="752"/>
          <ac:spMkLst>
            <pc:docMk/>
            <pc:sldMk cId="94381835" sldId="280"/>
            <ac:spMk id="2" creationId="{A75E14C0-F4F9-4DA4-9E15-9A92D3F68A01}"/>
          </ac:spMkLst>
        </pc:spChg>
        <pc:spChg chg="mod">
          <ac:chgData name="Wanda M." userId="32367b9032cccfed" providerId="LiveId" clId="{9B959F91-485B-4212-95A9-3BE20EE9CA57}" dt="2021-06-22T18:18:28.835" v="1749" actId="13926"/>
          <ac:spMkLst>
            <pc:docMk/>
            <pc:sldMk cId="94381835" sldId="280"/>
            <ac:spMk id="3" creationId="{287137E7-5962-4BA0-A24C-41FF75187B1A}"/>
          </ac:spMkLst>
        </pc:spChg>
      </pc:sldChg>
      <pc:sldChg chg="addSp delSp modSp add mod setBg modNotesTx">
        <pc:chgData name="Wanda M." userId="32367b9032cccfed" providerId="LiveId" clId="{9B959F91-485B-4212-95A9-3BE20EE9CA57}" dt="2021-06-28T19:25:21.499" v="2570" actId="6549"/>
        <pc:sldMkLst>
          <pc:docMk/>
          <pc:sldMk cId="1318996570" sldId="281"/>
        </pc:sldMkLst>
        <pc:spChg chg="mod">
          <ac:chgData name="Wanda M." userId="32367b9032cccfed" providerId="LiveId" clId="{9B959F91-485B-4212-95A9-3BE20EE9CA57}" dt="2021-06-28T19:23:59.020" v="2564" actId="207"/>
          <ac:spMkLst>
            <pc:docMk/>
            <pc:sldMk cId="1318996570" sldId="281"/>
            <ac:spMk id="2" creationId="{00000000-0000-0000-0000-000000000000}"/>
          </ac:spMkLst>
        </pc:spChg>
        <pc:spChg chg="add del mod">
          <ac:chgData name="Wanda M." userId="32367b9032cccfed" providerId="LiveId" clId="{9B959F91-485B-4212-95A9-3BE20EE9CA57}" dt="2021-06-22T17:27:02.536" v="1261" actId="478"/>
          <ac:spMkLst>
            <pc:docMk/>
            <pc:sldMk cId="1318996570" sldId="281"/>
            <ac:spMk id="3" creationId="{69B7963C-A181-43B7-8C58-6B90D6C60DF9}"/>
          </ac:spMkLst>
        </pc:spChg>
        <pc:spChg chg="add del">
          <ac:chgData name="Wanda M." userId="32367b9032cccfed" providerId="LiveId" clId="{9B959F91-485B-4212-95A9-3BE20EE9CA57}" dt="2021-06-22T16:28:59.044" v="1012" actId="26606"/>
          <ac:spMkLst>
            <pc:docMk/>
            <pc:sldMk cId="1318996570" sldId="281"/>
            <ac:spMk id="9" creationId="{AE2B703B-46F9-481A-A605-82E2A828C4FA}"/>
          </ac:spMkLst>
        </pc:spChg>
        <pc:spChg chg="add del">
          <ac:chgData name="Wanda M." userId="32367b9032cccfed" providerId="LiveId" clId="{9B959F91-485B-4212-95A9-3BE20EE9CA57}" dt="2021-06-22T16:28:59.044" v="1012" actId="26606"/>
          <ac:spMkLst>
            <pc:docMk/>
            <pc:sldMk cId="1318996570" sldId="281"/>
            <ac:spMk id="11" creationId="{F13BE4D7-0C3D-4906-B230-A1C5B4665CCF}"/>
          </ac:spMkLst>
        </pc:spChg>
        <pc:spChg chg="add">
          <ac:chgData name="Wanda M." userId="32367b9032cccfed" providerId="LiveId" clId="{9B959F91-485B-4212-95A9-3BE20EE9CA57}" dt="2021-06-22T16:28:59.044" v="1012" actId="26606"/>
          <ac:spMkLst>
            <pc:docMk/>
            <pc:sldMk cId="1318996570" sldId="281"/>
            <ac:spMk id="16" creationId="{8C790BE2-4E4F-4AAF-81A2-4A6F4885EBE6}"/>
          </ac:spMkLst>
        </pc:spChg>
        <pc:spChg chg="add">
          <ac:chgData name="Wanda M." userId="32367b9032cccfed" providerId="LiveId" clId="{9B959F91-485B-4212-95A9-3BE20EE9CA57}" dt="2021-06-22T16:28:59.044" v="1012" actId="26606"/>
          <ac:spMkLst>
            <pc:docMk/>
            <pc:sldMk cId="1318996570" sldId="281"/>
            <ac:spMk id="18" creationId="{D28B54C3-B57B-472A-B96E-1FCB67093DC2}"/>
          </ac:spMkLst>
        </pc:spChg>
        <pc:spChg chg="add">
          <ac:chgData name="Wanda M." userId="32367b9032cccfed" providerId="LiveId" clId="{9B959F91-485B-4212-95A9-3BE20EE9CA57}" dt="2021-06-22T16:28:59.044" v="1012" actId="26606"/>
          <ac:spMkLst>
            <pc:docMk/>
            <pc:sldMk cId="1318996570" sldId="281"/>
            <ac:spMk id="20" creationId="{7DB3C429-F8DA-49B9-AF84-21996FCF78B5}"/>
          </ac:spMkLst>
        </pc:spChg>
        <pc:spChg chg="add">
          <ac:chgData name="Wanda M." userId="32367b9032cccfed" providerId="LiveId" clId="{9B959F91-485B-4212-95A9-3BE20EE9CA57}" dt="2021-06-22T16:28:59.044" v="1012" actId="26606"/>
          <ac:spMkLst>
            <pc:docMk/>
            <pc:sldMk cId="1318996570" sldId="281"/>
            <ac:spMk id="22" creationId="{C4C9F2B0-1044-46EB-8AEB-C3BFFDE6C2CC}"/>
          </ac:spMkLst>
        </pc:spChg>
        <pc:spChg chg="add">
          <ac:chgData name="Wanda M." userId="32367b9032cccfed" providerId="LiveId" clId="{9B959F91-485B-4212-95A9-3BE20EE9CA57}" dt="2021-06-22T16:28:59.044" v="1012" actId="26606"/>
          <ac:spMkLst>
            <pc:docMk/>
            <pc:sldMk cId="1318996570" sldId="281"/>
            <ac:spMk id="24" creationId="{32B3ACB3-D689-442E-8A40-8680B0FEB8A2}"/>
          </ac:spMkLst>
        </pc:spChg>
        <pc:graphicFrameChg chg="mod modGraphic">
          <ac:chgData name="Wanda M." userId="32367b9032cccfed" providerId="LiveId" clId="{9B959F91-485B-4212-95A9-3BE20EE9CA57}" dt="2021-06-22T18:29:04.649" v="1757" actId="478"/>
          <ac:graphicFrameMkLst>
            <pc:docMk/>
            <pc:sldMk cId="1318996570" sldId="281"/>
            <ac:graphicFrameMk id="4" creationId="{00000000-0000-0000-0000-000000000000}"/>
          </ac:graphicFrameMkLst>
        </pc:graphicFrameChg>
      </pc:sldChg>
      <pc:sldChg chg="addSp delSp modSp add del mod setBg">
        <pc:chgData name="Wanda M." userId="32367b9032cccfed" providerId="LiveId" clId="{9B959F91-485B-4212-95A9-3BE20EE9CA57}" dt="2021-06-22T13:19:43.589" v="129" actId="47"/>
        <pc:sldMkLst>
          <pc:docMk/>
          <pc:sldMk cId="240398615" sldId="282"/>
        </pc:sldMkLst>
        <pc:spChg chg="mod">
          <ac:chgData name="Wanda M." userId="32367b9032cccfed" providerId="LiveId" clId="{9B959F91-485B-4212-95A9-3BE20EE9CA57}" dt="2021-06-22T12:56:03.623" v="102" actId="26606"/>
          <ac:spMkLst>
            <pc:docMk/>
            <pc:sldMk cId="240398615" sldId="282"/>
            <ac:spMk id="2" creationId="{00000000-0000-0000-0000-000000000000}"/>
          </ac:spMkLst>
        </pc:spChg>
        <pc:spChg chg="add del">
          <ac:chgData name="Wanda M." userId="32367b9032cccfed" providerId="LiveId" clId="{9B959F91-485B-4212-95A9-3BE20EE9CA57}" dt="2021-06-22T12:54:08.999" v="98" actId="26606"/>
          <ac:spMkLst>
            <pc:docMk/>
            <pc:sldMk cId="240398615" sldId="282"/>
            <ac:spMk id="9" creationId="{955A2079-FA98-4876-80F0-72364A7D2EA4}"/>
          </ac:spMkLst>
        </pc:spChg>
        <pc:spChg chg="add del">
          <ac:chgData name="Wanda M." userId="32367b9032cccfed" providerId="LiveId" clId="{9B959F91-485B-4212-95A9-3BE20EE9CA57}" dt="2021-06-22T12:56:03.623" v="102" actId="26606"/>
          <ac:spMkLst>
            <pc:docMk/>
            <pc:sldMk cId="240398615" sldId="282"/>
            <ac:spMk id="11" creationId="{1BC8109F-B452-45EE-8BB3-65433C039601}"/>
          </ac:spMkLst>
        </pc:spChg>
        <pc:spChg chg="add del">
          <ac:chgData name="Wanda M." userId="32367b9032cccfed" providerId="LiveId" clId="{9B959F91-485B-4212-95A9-3BE20EE9CA57}" dt="2021-06-22T12:56:03.623" v="102" actId="26606"/>
          <ac:spMkLst>
            <pc:docMk/>
            <pc:sldMk cId="240398615" sldId="282"/>
            <ac:spMk id="12" creationId="{5D11FD0E-2D27-4A5A-949D-222E61ECBCC3}"/>
          </ac:spMkLst>
        </pc:spChg>
        <pc:spChg chg="add del">
          <ac:chgData name="Wanda M." userId="32367b9032cccfed" providerId="LiveId" clId="{9B959F91-485B-4212-95A9-3BE20EE9CA57}" dt="2021-06-22T12:56:03.608" v="101" actId="26606"/>
          <ac:spMkLst>
            <pc:docMk/>
            <pc:sldMk cId="240398615" sldId="282"/>
            <ac:spMk id="17" creationId="{9DBC8166-481C-4473-95F5-9A5B9073B7F1}"/>
          </ac:spMkLst>
        </pc:spChg>
        <pc:spChg chg="add del">
          <ac:chgData name="Wanda M." userId="32367b9032cccfed" providerId="LiveId" clId="{9B959F91-485B-4212-95A9-3BE20EE9CA57}" dt="2021-06-22T12:56:03.608" v="101" actId="26606"/>
          <ac:spMkLst>
            <pc:docMk/>
            <pc:sldMk cId="240398615" sldId="282"/>
            <ac:spMk id="19" creationId="{A5A5CE6E-90AF-4D43-A014-1F9EC83EB93D}"/>
          </ac:spMkLst>
        </pc:spChg>
        <pc:spChg chg="add">
          <ac:chgData name="Wanda M." userId="32367b9032cccfed" providerId="LiveId" clId="{9B959F91-485B-4212-95A9-3BE20EE9CA57}" dt="2021-06-22T12:56:03.623" v="102" actId="26606"/>
          <ac:spMkLst>
            <pc:docMk/>
            <pc:sldMk cId="240398615" sldId="282"/>
            <ac:spMk id="22" creationId="{9D8233B0-41B5-4D9A-AEEC-13DB66A8C9B5}"/>
          </ac:spMkLst>
        </pc:spChg>
        <pc:spChg chg="add">
          <ac:chgData name="Wanda M." userId="32367b9032cccfed" providerId="LiveId" clId="{9B959F91-485B-4212-95A9-3BE20EE9CA57}" dt="2021-06-22T12:56:03.623" v="102" actId="26606"/>
          <ac:spMkLst>
            <pc:docMk/>
            <pc:sldMk cId="240398615" sldId="282"/>
            <ac:spMk id="23" creationId="{E659831F-0D9A-4C63-9EBB-8435B85A440F}"/>
          </ac:spMkLst>
        </pc:spChg>
        <pc:grpChg chg="add">
          <ac:chgData name="Wanda M." userId="32367b9032cccfed" providerId="LiveId" clId="{9B959F91-485B-4212-95A9-3BE20EE9CA57}" dt="2021-06-22T12:56:03.623" v="102" actId="26606"/>
          <ac:grpSpMkLst>
            <pc:docMk/>
            <pc:sldMk cId="240398615" sldId="282"/>
            <ac:grpSpMk id="24" creationId="{28FAF094-D087-493F-8DF9-A486C2D6BBAA}"/>
          </ac:grpSpMkLst>
        </pc:grpChg>
        <pc:graphicFrameChg chg="mod modGraphic">
          <ac:chgData name="Wanda M." userId="32367b9032cccfed" providerId="LiveId" clId="{9B959F91-485B-4212-95A9-3BE20EE9CA57}" dt="2021-06-22T13:17:14.556" v="107" actId="20577"/>
          <ac:graphicFrameMkLst>
            <pc:docMk/>
            <pc:sldMk cId="240398615" sldId="282"/>
            <ac:graphicFrameMk id="4" creationId="{00000000-0000-0000-0000-000000000000}"/>
          </ac:graphicFrameMkLst>
        </pc:graphicFrameChg>
      </pc:sldChg>
      <pc:sldChg chg="addSp delSp modSp add mod setClrOvrMap">
        <pc:chgData name="Wanda M." userId="32367b9032cccfed" providerId="LiveId" clId="{9B959F91-485B-4212-95A9-3BE20EE9CA57}" dt="2021-06-28T19:24:54.234" v="2569"/>
        <pc:sldMkLst>
          <pc:docMk/>
          <pc:sldMk cId="4069347070" sldId="282"/>
        </pc:sldMkLst>
        <pc:spChg chg="mod">
          <ac:chgData name="Wanda M." userId="32367b9032cccfed" providerId="LiveId" clId="{9B959F91-485B-4212-95A9-3BE20EE9CA57}" dt="2021-06-28T19:24:13.460" v="2566" actId="207"/>
          <ac:spMkLst>
            <pc:docMk/>
            <pc:sldMk cId="4069347070" sldId="282"/>
            <ac:spMk id="2" creationId="{00000000-0000-0000-0000-000000000000}"/>
          </ac:spMkLst>
        </pc:spChg>
        <pc:spChg chg="add del">
          <ac:chgData name="Wanda M." userId="32367b9032cccfed" providerId="LiveId" clId="{9B959F91-485B-4212-95A9-3BE20EE9CA57}" dt="2021-06-22T17:16:05.654" v="1241" actId="26606"/>
          <ac:spMkLst>
            <pc:docMk/>
            <pc:sldMk cId="4069347070" sldId="282"/>
            <ac:spMk id="9" creationId="{AE2B703B-46F9-481A-A605-82E2A828C4FA}"/>
          </ac:spMkLst>
        </pc:spChg>
        <pc:spChg chg="add del">
          <ac:chgData name="Wanda M." userId="32367b9032cccfed" providerId="LiveId" clId="{9B959F91-485B-4212-95A9-3BE20EE9CA57}" dt="2021-06-22T17:16:05.654" v="1241" actId="26606"/>
          <ac:spMkLst>
            <pc:docMk/>
            <pc:sldMk cId="4069347070" sldId="282"/>
            <ac:spMk id="11" creationId="{F13BE4D7-0C3D-4906-B230-A1C5B4665CCF}"/>
          </ac:spMkLst>
        </pc:spChg>
        <pc:spChg chg="add">
          <ac:chgData name="Wanda M." userId="32367b9032cccfed" providerId="LiveId" clId="{9B959F91-485B-4212-95A9-3BE20EE9CA57}" dt="2021-06-22T17:16:05.654" v="1241" actId="26606"/>
          <ac:spMkLst>
            <pc:docMk/>
            <pc:sldMk cId="4069347070" sldId="282"/>
            <ac:spMk id="14" creationId="{AB8C311F-7253-4AED-9701-7FC0708C41C7}"/>
          </ac:spMkLst>
        </pc:spChg>
        <pc:spChg chg="add">
          <ac:chgData name="Wanda M." userId="32367b9032cccfed" providerId="LiveId" clId="{9B959F91-485B-4212-95A9-3BE20EE9CA57}" dt="2021-06-22T17:16:05.654" v="1241" actId="26606"/>
          <ac:spMkLst>
            <pc:docMk/>
            <pc:sldMk cId="4069347070" sldId="282"/>
            <ac:spMk id="15" creationId="{E2384209-CB15-4CDF-9D31-C44FD9A3F20D}"/>
          </ac:spMkLst>
        </pc:spChg>
        <pc:spChg chg="add del">
          <ac:chgData name="Wanda M." userId="32367b9032cccfed" providerId="LiveId" clId="{9B959F91-485B-4212-95A9-3BE20EE9CA57}" dt="2021-06-22T16:40:32.800" v="1020" actId="26606"/>
          <ac:spMkLst>
            <pc:docMk/>
            <pc:sldMk cId="4069347070" sldId="282"/>
            <ac:spMk id="16" creationId="{09CFCDAF-46CE-4056-866C-5EE9122FDCAB}"/>
          </ac:spMkLst>
        </pc:spChg>
        <pc:spChg chg="add del">
          <ac:chgData name="Wanda M." userId="32367b9032cccfed" providerId="LiveId" clId="{9B959F91-485B-4212-95A9-3BE20EE9CA57}" dt="2021-06-22T16:31:35.042" v="1018" actId="26606"/>
          <ac:spMkLst>
            <pc:docMk/>
            <pc:sldMk cId="4069347070" sldId="282"/>
            <ac:spMk id="17" creationId="{C5E6CFF1-2F42-4E10-9A97-F116F46F53FE}"/>
          </ac:spMkLst>
        </pc:spChg>
        <pc:spChg chg="add del">
          <ac:chgData name="Wanda M." userId="32367b9032cccfed" providerId="LiveId" clId="{9B959F91-485B-4212-95A9-3BE20EE9CA57}" dt="2021-06-22T16:40:32.800" v="1020" actId="26606"/>
          <ac:spMkLst>
            <pc:docMk/>
            <pc:sldMk cId="4069347070" sldId="282"/>
            <ac:spMk id="18" creationId="{9F587EB1-1674-4B8B-88AD-2A81FFFB5F36}"/>
          </ac:spMkLst>
        </pc:spChg>
        <pc:spChg chg="add">
          <ac:chgData name="Wanda M." userId="32367b9032cccfed" providerId="LiveId" clId="{9B959F91-485B-4212-95A9-3BE20EE9CA57}" dt="2021-06-22T17:16:05.654" v="1241" actId="26606"/>
          <ac:spMkLst>
            <pc:docMk/>
            <pc:sldMk cId="4069347070" sldId="282"/>
            <ac:spMk id="21" creationId="{2633B3B5-CC90-43F0-8714-D31D1F3F0209}"/>
          </ac:spMkLst>
        </pc:spChg>
        <pc:spChg chg="add del">
          <ac:chgData name="Wanda M." userId="32367b9032cccfed" providerId="LiveId" clId="{9B959F91-485B-4212-95A9-3BE20EE9CA57}" dt="2021-06-22T16:40:32.800" v="1020" actId="26606"/>
          <ac:spMkLst>
            <pc:docMk/>
            <pc:sldMk cId="4069347070" sldId="282"/>
            <ac:spMk id="22" creationId="{6CB927A4-E432-4310-9CD5-E89FF5063179}"/>
          </ac:spMkLst>
        </pc:spChg>
        <pc:spChg chg="add">
          <ac:chgData name="Wanda M." userId="32367b9032cccfed" providerId="LiveId" clId="{9B959F91-485B-4212-95A9-3BE20EE9CA57}" dt="2021-06-22T17:16:05.654" v="1241" actId="26606"/>
          <ac:spMkLst>
            <pc:docMk/>
            <pc:sldMk cId="4069347070" sldId="282"/>
            <ac:spMk id="23" creationId="{A8D57A06-A426-446D-B02C-A2DC6B62E45E}"/>
          </ac:spMkLst>
        </pc:spChg>
        <pc:spChg chg="add del">
          <ac:chgData name="Wanda M." userId="32367b9032cccfed" providerId="LiveId" clId="{9B959F91-485B-4212-95A9-3BE20EE9CA57}" dt="2021-06-22T16:40:32.800" v="1020" actId="26606"/>
          <ac:spMkLst>
            <pc:docMk/>
            <pc:sldMk cId="4069347070" sldId="282"/>
            <ac:spMk id="24" creationId="{E3020543-B24B-4EC4-8FFC-8DD88EEA91A8}"/>
          </ac:spMkLst>
        </pc:spChg>
        <pc:spChg chg="add del">
          <ac:chgData name="Wanda M." userId="32367b9032cccfed" providerId="LiveId" clId="{9B959F91-485B-4212-95A9-3BE20EE9CA57}" dt="2021-06-22T16:40:32.800" v="1020" actId="26606"/>
          <ac:spMkLst>
            <pc:docMk/>
            <pc:sldMk cId="4069347070" sldId="282"/>
            <ac:spMk id="26" creationId="{1453BF6C-B012-48B7-B4E8-6D7AC7C27D02}"/>
          </ac:spMkLst>
        </pc:spChg>
        <pc:graphicFrameChg chg="mod modGraphic">
          <ac:chgData name="Wanda M." userId="32367b9032cccfed" providerId="LiveId" clId="{9B959F91-485B-4212-95A9-3BE20EE9CA57}" dt="2021-06-28T19:24:54.234" v="2569"/>
          <ac:graphicFrameMkLst>
            <pc:docMk/>
            <pc:sldMk cId="4069347070" sldId="282"/>
            <ac:graphicFrameMk id="4" creationId="{00000000-0000-0000-0000-000000000000}"/>
          </ac:graphicFrameMkLst>
        </pc:graphicFrameChg>
        <pc:picChg chg="add del">
          <ac:chgData name="Wanda M." userId="32367b9032cccfed" providerId="LiveId" clId="{9B959F91-485B-4212-95A9-3BE20EE9CA57}" dt="2021-06-22T16:31:35.042" v="1018" actId="26606"/>
          <ac:picMkLst>
            <pc:docMk/>
            <pc:sldMk cId="4069347070" sldId="282"/>
            <ac:picMk id="13" creationId="{1FB7D458-F5DA-411E-80E8-10B9EB6C2C4B}"/>
          </ac:picMkLst>
        </pc:picChg>
        <pc:cxnChg chg="add del">
          <ac:chgData name="Wanda M." userId="32367b9032cccfed" providerId="LiveId" clId="{9B959F91-485B-4212-95A9-3BE20EE9CA57}" dt="2021-06-22T16:31:35.042" v="1018" actId="26606"/>
          <ac:cxnSpMkLst>
            <pc:docMk/>
            <pc:sldMk cId="4069347070" sldId="282"/>
            <ac:cxnSpMk id="19" creationId="{67182200-4859-4C8D-BCBB-55B245C28BA3}"/>
          </ac:cxnSpMkLst>
        </pc:cxnChg>
        <pc:cxnChg chg="add del">
          <ac:chgData name="Wanda M." userId="32367b9032cccfed" providerId="LiveId" clId="{9B959F91-485B-4212-95A9-3BE20EE9CA57}" dt="2021-06-22T16:40:32.800" v="1020" actId="26606"/>
          <ac:cxnSpMkLst>
            <pc:docMk/>
            <pc:sldMk cId="4069347070" sldId="282"/>
            <ac:cxnSpMk id="20" creationId="{C49DA8F6-BCC1-4447-B54C-57856834B94B}"/>
          </ac:cxnSpMkLst>
        </pc:cxnChg>
      </pc:sldChg>
      <pc:sldChg chg="addSp delSp modSp add mod ord">
        <pc:chgData name="Wanda M." userId="32367b9032cccfed" providerId="LiveId" clId="{9B959F91-485B-4212-95A9-3BE20EE9CA57}" dt="2021-06-22T16:42:47.975" v="1055" actId="1076"/>
        <pc:sldMkLst>
          <pc:docMk/>
          <pc:sldMk cId="2033139403" sldId="283"/>
        </pc:sldMkLst>
        <pc:spChg chg="mod">
          <ac:chgData name="Wanda M." userId="32367b9032cccfed" providerId="LiveId" clId="{9B959F91-485B-4212-95A9-3BE20EE9CA57}" dt="2021-06-22T16:42:47.975" v="1055" actId="1076"/>
          <ac:spMkLst>
            <pc:docMk/>
            <pc:sldMk cId="2033139403" sldId="283"/>
            <ac:spMk id="2" creationId="{00000000-0000-0000-0000-000000000000}"/>
          </ac:spMkLst>
        </pc:spChg>
        <pc:spChg chg="add del mod">
          <ac:chgData name="Wanda M." userId="32367b9032cccfed" providerId="LiveId" clId="{9B959F91-485B-4212-95A9-3BE20EE9CA57}" dt="2021-06-22T16:41:41.587" v="1040" actId="478"/>
          <ac:spMkLst>
            <pc:docMk/>
            <pc:sldMk cId="2033139403" sldId="283"/>
            <ac:spMk id="5" creationId="{045A34CF-AE7D-4EE5-9F15-54B8A9E0306F}"/>
          </ac:spMkLst>
        </pc:spChg>
        <pc:spChg chg="del">
          <ac:chgData name="Wanda M." userId="32367b9032cccfed" providerId="LiveId" clId="{9B959F91-485B-4212-95A9-3BE20EE9CA57}" dt="2021-06-22T16:41:02.168" v="1022" actId="26606"/>
          <ac:spMkLst>
            <pc:docMk/>
            <pc:sldMk cId="2033139403" sldId="283"/>
            <ac:spMk id="9" creationId="{AE2B703B-46F9-481A-A605-82E2A828C4FA}"/>
          </ac:spMkLst>
        </pc:spChg>
        <pc:spChg chg="del">
          <ac:chgData name="Wanda M." userId="32367b9032cccfed" providerId="LiveId" clId="{9B959F91-485B-4212-95A9-3BE20EE9CA57}" dt="2021-06-22T16:41:02.168" v="1022" actId="26606"/>
          <ac:spMkLst>
            <pc:docMk/>
            <pc:sldMk cId="2033139403" sldId="283"/>
            <ac:spMk id="11" creationId="{F13BE4D7-0C3D-4906-B230-A1C5B4665CCF}"/>
          </ac:spMkLst>
        </pc:spChg>
        <pc:spChg chg="add">
          <ac:chgData name="Wanda M." userId="32367b9032cccfed" providerId="LiveId" clId="{9B959F91-485B-4212-95A9-3BE20EE9CA57}" dt="2021-06-22T16:41:02.168" v="1022" actId="26606"/>
          <ac:spMkLst>
            <pc:docMk/>
            <pc:sldMk cId="2033139403" sldId="283"/>
            <ac:spMk id="16" creationId="{889D5D69-307E-4862-950C-1A7CC8A22B4A}"/>
          </ac:spMkLst>
        </pc:spChg>
        <pc:spChg chg="add">
          <ac:chgData name="Wanda M." userId="32367b9032cccfed" providerId="LiveId" clId="{9B959F91-485B-4212-95A9-3BE20EE9CA57}" dt="2021-06-22T16:41:02.168" v="1022" actId="26606"/>
          <ac:spMkLst>
            <pc:docMk/>
            <pc:sldMk cId="2033139403" sldId="283"/>
            <ac:spMk id="18" creationId="{2100E061-779B-4006-BC39-114A057A7178}"/>
          </ac:spMkLst>
        </pc:spChg>
        <pc:spChg chg="add">
          <ac:chgData name="Wanda M." userId="32367b9032cccfed" providerId="LiveId" clId="{9B959F91-485B-4212-95A9-3BE20EE9CA57}" dt="2021-06-22T16:41:02.168" v="1022" actId="26606"/>
          <ac:spMkLst>
            <pc:docMk/>
            <pc:sldMk cId="2033139403" sldId="283"/>
            <ac:spMk id="22" creationId="{6CB927A4-E432-4310-9CD5-E89FF5063179}"/>
          </ac:spMkLst>
        </pc:spChg>
        <pc:spChg chg="add">
          <ac:chgData name="Wanda M." userId="32367b9032cccfed" providerId="LiveId" clId="{9B959F91-485B-4212-95A9-3BE20EE9CA57}" dt="2021-06-22T16:41:02.168" v="1022" actId="26606"/>
          <ac:spMkLst>
            <pc:docMk/>
            <pc:sldMk cId="2033139403" sldId="283"/>
            <ac:spMk id="24" creationId="{E3020543-B24B-4EC4-8FFC-8DD88EEA91A8}"/>
          </ac:spMkLst>
        </pc:spChg>
        <pc:spChg chg="add">
          <ac:chgData name="Wanda M." userId="32367b9032cccfed" providerId="LiveId" clId="{9B959F91-485B-4212-95A9-3BE20EE9CA57}" dt="2021-06-22T16:41:02.168" v="1022" actId="26606"/>
          <ac:spMkLst>
            <pc:docMk/>
            <pc:sldMk cId="2033139403" sldId="283"/>
            <ac:spMk id="26" creationId="{1453BF6C-B012-48B7-B4E8-6D7AC7C27D02}"/>
          </ac:spMkLst>
        </pc:spChg>
        <pc:graphicFrameChg chg="del mod modGraphic">
          <ac:chgData name="Wanda M." userId="32367b9032cccfed" providerId="LiveId" clId="{9B959F91-485B-4212-95A9-3BE20EE9CA57}" dt="2021-06-22T16:41:36.867" v="1038" actId="478"/>
          <ac:graphicFrameMkLst>
            <pc:docMk/>
            <pc:sldMk cId="2033139403" sldId="283"/>
            <ac:graphicFrameMk id="4" creationId="{00000000-0000-0000-0000-000000000000}"/>
          </ac:graphicFrameMkLst>
        </pc:graphicFrameChg>
        <pc:cxnChg chg="add">
          <ac:chgData name="Wanda M." userId="32367b9032cccfed" providerId="LiveId" clId="{9B959F91-485B-4212-95A9-3BE20EE9CA57}" dt="2021-06-22T16:41:02.168" v="1022" actId="26606"/>
          <ac:cxnSpMkLst>
            <pc:docMk/>
            <pc:sldMk cId="2033139403" sldId="283"/>
            <ac:cxnSpMk id="20" creationId="{C49DA8F6-BCC1-4447-B54C-57856834B94B}"/>
          </ac:cxnSpMkLst>
        </pc:cxnChg>
      </pc:sldChg>
      <pc:sldChg chg="modSp add del">
        <pc:chgData name="Wanda M." userId="32367b9032cccfed" providerId="LiveId" clId="{9B959F91-485B-4212-95A9-3BE20EE9CA57}" dt="2021-06-22T14:20:19.037" v="700" actId="47"/>
        <pc:sldMkLst>
          <pc:docMk/>
          <pc:sldMk cId="2061981363" sldId="283"/>
        </pc:sldMkLst>
        <pc:graphicFrameChg chg="mod">
          <ac:chgData name="Wanda M." userId="32367b9032cccfed" providerId="LiveId" clId="{9B959F91-485B-4212-95A9-3BE20EE9CA57}" dt="2021-06-22T14:17:54.414" v="626"/>
          <ac:graphicFrameMkLst>
            <pc:docMk/>
            <pc:sldMk cId="2061981363" sldId="283"/>
            <ac:graphicFrameMk id="4" creationId="{00000000-0000-0000-0000-000000000000}"/>
          </ac:graphicFrameMkLst>
        </pc:graphicFrameChg>
      </pc:sldChg>
      <pc:sldChg chg="add del">
        <pc:chgData name="Wanda M." userId="32367b9032cccfed" providerId="LiveId" clId="{9B959F91-485B-4212-95A9-3BE20EE9CA57}" dt="2021-06-22T17:07:39.187" v="1240" actId="47"/>
        <pc:sldMkLst>
          <pc:docMk/>
          <pc:sldMk cId="562984757" sldId="284"/>
        </pc:sldMkLst>
      </pc:sldChg>
      <pc:sldChg chg="addSp delSp modSp add mod modNotesTx">
        <pc:chgData name="Wanda M." userId="32367b9032cccfed" providerId="LiveId" clId="{9B959F91-485B-4212-95A9-3BE20EE9CA57}" dt="2021-06-28T19:25:29.810" v="2571" actId="6549"/>
        <pc:sldMkLst>
          <pc:docMk/>
          <pc:sldMk cId="2817840474" sldId="284"/>
        </pc:sldMkLst>
        <pc:spChg chg="mod">
          <ac:chgData name="Wanda M." userId="32367b9032cccfed" providerId="LiveId" clId="{9B959F91-485B-4212-95A9-3BE20EE9CA57}" dt="2021-06-28T19:24:07.077" v="2565" actId="207"/>
          <ac:spMkLst>
            <pc:docMk/>
            <pc:sldMk cId="2817840474" sldId="284"/>
            <ac:spMk id="2" creationId="{00000000-0000-0000-0000-000000000000}"/>
          </ac:spMkLst>
        </pc:spChg>
        <pc:spChg chg="add del mod">
          <ac:chgData name="Wanda M." userId="32367b9032cccfed" providerId="LiveId" clId="{9B959F91-485B-4212-95A9-3BE20EE9CA57}" dt="2021-06-22T18:29:25.073" v="1762" actId="478"/>
          <ac:spMkLst>
            <pc:docMk/>
            <pc:sldMk cId="2817840474" sldId="284"/>
            <ac:spMk id="5" creationId="{73077833-E4EB-4015-BC3D-D5D05BEE285A}"/>
          </ac:spMkLst>
        </pc:spChg>
        <pc:graphicFrameChg chg="add del mod">
          <ac:chgData name="Wanda M." userId="32367b9032cccfed" providerId="LiveId" clId="{9B959F91-485B-4212-95A9-3BE20EE9CA57}" dt="2021-06-28T19:22:56.346" v="2555" actId="207"/>
          <ac:graphicFrameMkLst>
            <pc:docMk/>
            <pc:sldMk cId="2817840474" sldId="284"/>
            <ac:graphicFrameMk id="4" creationId="{00000000-0000-0000-0000-000000000000}"/>
          </ac:graphicFrameMkLst>
        </pc:graphicFrameChg>
      </pc:sldChg>
      <pc:sldChg chg="addSp delSp modSp add del mod">
        <pc:chgData name="Wanda M." userId="32367b9032cccfed" providerId="LiveId" clId="{9B959F91-485B-4212-95A9-3BE20EE9CA57}" dt="2021-06-28T17:55:44.222" v="1973" actId="47"/>
        <pc:sldMkLst>
          <pc:docMk/>
          <pc:sldMk cId="1303996881" sldId="285"/>
        </pc:sldMkLst>
        <pc:spChg chg="del mod">
          <ac:chgData name="Wanda M." userId="32367b9032cccfed" providerId="LiveId" clId="{9B959F91-485B-4212-95A9-3BE20EE9CA57}" dt="2021-06-28T17:50:36.542" v="1918" actId="478"/>
          <ac:spMkLst>
            <pc:docMk/>
            <pc:sldMk cId="1303996881" sldId="285"/>
            <ac:spMk id="8" creationId="{22C31B77-BC2B-4948-897B-FB8ADDCD61AC}"/>
          </ac:spMkLst>
        </pc:spChg>
        <pc:graphicFrameChg chg="add del mod">
          <ac:chgData name="Wanda M." userId="32367b9032cccfed" providerId="LiveId" clId="{9B959F91-485B-4212-95A9-3BE20EE9CA57}" dt="2021-06-28T17:51:31.065" v="1931"/>
          <ac:graphicFrameMkLst>
            <pc:docMk/>
            <pc:sldMk cId="1303996881" sldId="285"/>
            <ac:graphicFrameMk id="22" creationId="{67A01A67-CF05-4775-8E35-06D61FB527BE}"/>
          </ac:graphicFrameMkLst>
        </pc:graphicFrameChg>
      </pc:sldChg>
      <pc:sldChg chg="add del">
        <pc:chgData name="Wanda M." userId="32367b9032cccfed" providerId="LiveId" clId="{9B959F91-485B-4212-95A9-3BE20EE9CA57}" dt="2021-06-28T17:55:59.566" v="1975" actId="2696"/>
        <pc:sldMkLst>
          <pc:docMk/>
          <pc:sldMk cId="405047169" sldId="286"/>
        </pc:sldMkLst>
      </pc:sldChg>
      <pc:sldChg chg="addSp delSp modSp add del mod modNotesTx">
        <pc:chgData name="Wanda M." userId="32367b9032cccfed" providerId="LiveId" clId="{9B959F91-485B-4212-95A9-3BE20EE9CA57}" dt="2021-06-28T18:59:19.369" v="2386" actId="47"/>
        <pc:sldMkLst>
          <pc:docMk/>
          <pc:sldMk cId="474624811" sldId="287"/>
        </pc:sldMkLst>
        <pc:spChg chg="del mod">
          <ac:chgData name="Wanda M." userId="32367b9032cccfed" providerId="LiveId" clId="{9B959F91-485B-4212-95A9-3BE20EE9CA57}" dt="2021-06-28T18:44:47.081" v="2181" actId="478"/>
          <ac:spMkLst>
            <pc:docMk/>
            <pc:sldMk cId="474624811" sldId="287"/>
            <ac:spMk id="8" creationId="{22C31B77-BC2B-4948-897B-FB8ADDCD61AC}"/>
          </ac:spMkLst>
        </pc:spChg>
        <pc:graphicFrameChg chg="add del mod modGraphic">
          <ac:chgData name="Wanda M." userId="32367b9032cccfed" providerId="LiveId" clId="{9B959F91-485B-4212-95A9-3BE20EE9CA57}" dt="2021-06-28T18:46:41.112" v="2194" actId="14100"/>
          <ac:graphicFrameMkLst>
            <pc:docMk/>
            <pc:sldMk cId="474624811" sldId="287"/>
            <ac:graphicFrameMk id="22" creationId="{67A01A67-CF05-4775-8E35-06D61FB527BE}"/>
          </ac:graphicFrameMkLst>
        </pc:graphicFrameChg>
      </pc:sldChg>
      <pc:sldChg chg="modSp add mod ord">
        <pc:chgData name="Wanda M." userId="32367b9032cccfed" providerId="LiveId" clId="{9B959F91-485B-4212-95A9-3BE20EE9CA57}" dt="2021-06-28T19:20:39.004" v="2554" actId="207"/>
        <pc:sldMkLst>
          <pc:docMk/>
          <pc:sldMk cId="283275685" sldId="288"/>
        </pc:sldMkLst>
        <pc:graphicFrameChg chg="mod modGraphic">
          <ac:chgData name="Wanda M." userId="32367b9032cccfed" providerId="LiveId" clId="{9B959F91-485B-4212-95A9-3BE20EE9CA57}" dt="2021-06-28T19:20:39.004" v="2554" actId="207"/>
          <ac:graphicFrameMkLst>
            <pc:docMk/>
            <pc:sldMk cId="283275685" sldId="288"/>
            <ac:graphicFrameMk id="22" creationId="{67A01A67-CF05-4775-8E35-06D61FB527BE}"/>
          </ac:graphicFrameMkLst>
        </pc:graphicFrameChg>
      </pc:sldChg>
      <pc:sldChg chg="modSp add del">
        <pc:chgData name="Wanda M." userId="32367b9032cccfed" providerId="LiveId" clId="{9B959F91-485B-4212-95A9-3BE20EE9CA57}" dt="2021-06-28T18:00:06.416" v="1988" actId="47"/>
        <pc:sldMkLst>
          <pc:docMk/>
          <pc:sldMk cId="1310564053" sldId="288"/>
        </pc:sldMkLst>
        <pc:graphicFrameChg chg="mod">
          <ac:chgData name="Wanda M." userId="32367b9032cccfed" providerId="LiveId" clId="{9B959F91-485B-4212-95A9-3BE20EE9CA57}" dt="2021-06-28T18:00:01.180" v="1987"/>
          <ac:graphicFrameMkLst>
            <pc:docMk/>
            <pc:sldMk cId="1310564053" sldId="288"/>
            <ac:graphicFrameMk id="22" creationId="{67A01A67-CF05-4775-8E35-06D61FB527BE}"/>
          </ac:graphicFrameMkLst>
        </pc:graphicFrameChg>
      </pc:sldChg>
      <pc:sldChg chg="addSp delSp modSp add del mod">
        <pc:chgData name="Wanda M." userId="32367b9032cccfed" providerId="LiveId" clId="{9B959F91-485B-4212-95A9-3BE20EE9CA57}" dt="2021-06-28T19:01:03.853" v="2418" actId="47"/>
        <pc:sldMkLst>
          <pc:docMk/>
          <pc:sldMk cId="11288748" sldId="289"/>
        </pc:sldMkLst>
        <pc:graphicFrameChg chg="add del mod">
          <ac:chgData name="Wanda M." userId="32367b9032cccfed" providerId="LiveId" clId="{9B959F91-485B-4212-95A9-3BE20EE9CA57}" dt="2021-06-28T19:00:39.570" v="2399"/>
          <ac:graphicFrameMkLst>
            <pc:docMk/>
            <pc:sldMk cId="11288748" sldId="289"/>
            <ac:graphicFrameMk id="22" creationId="{67A01A67-CF05-4775-8E35-06D61FB527BE}"/>
          </ac:graphicFrameMkLst>
        </pc:graphicFrameChg>
      </pc:sldChg>
      <pc:sldChg chg="addSp delSp modSp add del mod">
        <pc:chgData name="Wanda M." userId="32367b9032cccfed" providerId="LiveId" clId="{9B959F91-485B-4212-95A9-3BE20EE9CA57}" dt="2021-06-28T19:04:01.950" v="2449" actId="47"/>
        <pc:sldMkLst>
          <pc:docMk/>
          <pc:sldMk cId="4204302291" sldId="290"/>
        </pc:sldMkLst>
        <pc:graphicFrameChg chg="add del mod">
          <ac:chgData name="Wanda M." userId="32367b9032cccfed" providerId="LiveId" clId="{9B959F91-485B-4212-95A9-3BE20EE9CA57}" dt="2021-06-28T18:24:52.001" v="2074"/>
          <ac:graphicFrameMkLst>
            <pc:docMk/>
            <pc:sldMk cId="4204302291" sldId="290"/>
            <ac:graphicFrameMk id="22" creationId="{67A01A67-CF05-4775-8E35-06D61FB527BE}"/>
          </ac:graphicFrameMkLst>
        </pc:graphicFrameChg>
      </pc:sldChg>
      <pc:sldChg chg="addSp delSp modSp add del mod">
        <pc:chgData name="Wanda M." userId="32367b9032cccfed" providerId="LiveId" clId="{9B959F91-485B-4212-95A9-3BE20EE9CA57}" dt="2021-06-28T19:00:27.709" v="2398" actId="47"/>
        <pc:sldMkLst>
          <pc:docMk/>
          <pc:sldMk cId="377035112" sldId="291"/>
        </pc:sldMkLst>
        <pc:spChg chg="del mod">
          <ac:chgData name="Wanda M." userId="32367b9032cccfed" providerId="LiveId" clId="{9B959F91-485B-4212-95A9-3BE20EE9CA57}" dt="2021-06-28T18:48:50.093" v="2196" actId="478"/>
          <ac:spMkLst>
            <pc:docMk/>
            <pc:sldMk cId="377035112" sldId="291"/>
            <ac:spMk id="8" creationId="{22C31B77-BC2B-4948-897B-FB8ADDCD61AC}"/>
          </ac:spMkLst>
        </pc:spChg>
        <pc:graphicFrameChg chg="add del mod modGraphic">
          <ac:chgData name="Wanda M." userId="32367b9032cccfed" providerId="LiveId" clId="{9B959F91-485B-4212-95A9-3BE20EE9CA57}" dt="2021-06-28T18:59:36.719" v="2388"/>
          <ac:graphicFrameMkLst>
            <pc:docMk/>
            <pc:sldMk cId="377035112" sldId="291"/>
            <ac:graphicFrameMk id="22" creationId="{67A01A67-CF05-4775-8E35-06D61FB527BE}"/>
          </ac:graphicFrameMkLst>
        </pc:graphicFrameChg>
      </pc:sldChg>
      <pc:sldChg chg="addSp delSp modSp add mod modNotesTx">
        <pc:chgData name="Wanda M." userId="32367b9032cccfed" providerId="LiveId" clId="{9B959F91-485B-4212-95A9-3BE20EE9CA57}" dt="2021-06-28T19:15:33.304" v="2515" actId="255"/>
        <pc:sldMkLst>
          <pc:docMk/>
          <pc:sldMk cId="274464445" sldId="292"/>
        </pc:sldMkLst>
        <pc:spChg chg="del mod">
          <ac:chgData name="Wanda M." userId="32367b9032cccfed" providerId="LiveId" clId="{9B959F91-485B-4212-95A9-3BE20EE9CA57}" dt="2021-06-28T18:55:54.869" v="2215" actId="478"/>
          <ac:spMkLst>
            <pc:docMk/>
            <pc:sldMk cId="274464445" sldId="292"/>
            <ac:spMk id="2" creationId="{00000000-0000-0000-0000-000000000000}"/>
          </ac:spMkLst>
        </pc:spChg>
        <pc:spChg chg="add del mod">
          <ac:chgData name="Wanda M." userId="32367b9032cccfed" providerId="LiveId" clId="{9B959F91-485B-4212-95A9-3BE20EE9CA57}" dt="2021-06-28T18:56:55.330" v="2335"/>
          <ac:spMkLst>
            <pc:docMk/>
            <pc:sldMk cId="274464445" sldId="292"/>
            <ac:spMk id="3" creationId="{172C16A6-2644-4972-BCD8-E783978ED87C}"/>
          </ac:spMkLst>
        </pc:spChg>
        <pc:spChg chg="add mod">
          <ac:chgData name="Wanda M." userId="32367b9032cccfed" providerId="LiveId" clId="{9B959F91-485B-4212-95A9-3BE20EE9CA57}" dt="2021-06-28T19:15:33.304" v="2515" actId="255"/>
          <ac:spMkLst>
            <pc:docMk/>
            <pc:sldMk cId="274464445" sldId="292"/>
            <ac:spMk id="4" creationId="{803E231F-FD21-43F2-88DD-67455C560E97}"/>
          </ac:spMkLst>
        </pc:spChg>
        <pc:spChg chg="add del mod">
          <ac:chgData name="Wanda M." userId="32367b9032cccfed" providerId="LiveId" clId="{9B959F91-485B-4212-95A9-3BE20EE9CA57}" dt="2021-06-28T18:58:07.609" v="2349"/>
          <ac:spMkLst>
            <pc:docMk/>
            <pc:sldMk cId="274464445" sldId="292"/>
            <ac:spMk id="5" creationId="{BBD53451-910C-4ED5-8016-4063F52BB281}"/>
          </ac:spMkLst>
        </pc:spChg>
        <pc:spChg chg="add mod">
          <ac:chgData name="Wanda M." userId="32367b9032cccfed" providerId="LiveId" clId="{9B959F91-485B-4212-95A9-3BE20EE9CA57}" dt="2021-06-28T19:06:34.589" v="2474" actId="255"/>
          <ac:spMkLst>
            <pc:docMk/>
            <pc:sldMk cId="274464445" sldId="292"/>
            <ac:spMk id="6" creationId="{CA47C8A9-F4BF-4391-82A5-84D8CB1B3F7E}"/>
          </ac:spMkLst>
        </pc:spChg>
        <pc:spChg chg="del">
          <ac:chgData name="Wanda M." userId="32367b9032cccfed" providerId="LiveId" clId="{9B959F91-485B-4212-95A9-3BE20EE9CA57}" dt="2021-06-28T18:55:38.030" v="2212" actId="26606"/>
          <ac:spMkLst>
            <pc:docMk/>
            <pc:sldMk cId="274464445" sldId="292"/>
            <ac:spMk id="16" creationId="{889D5D69-307E-4862-950C-1A7CC8A22B4A}"/>
          </ac:spMkLst>
        </pc:spChg>
        <pc:spChg chg="del">
          <ac:chgData name="Wanda M." userId="32367b9032cccfed" providerId="LiveId" clId="{9B959F91-485B-4212-95A9-3BE20EE9CA57}" dt="2021-06-28T18:55:38.030" v="2212" actId="26606"/>
          <ac:spMkLst>
            <pc:docMk/>
            <pc:sldMk cId="274464445" sldId="292"/>
            <ac:spMk id="18" creationId="{2100E061-779B-4006-BC39-114A057A7178}"/>
          </ac:spMkLst>
        </pc:spChg>
        <pc:spChg chg="del">
          <ac:chgData name="Wanda M." userId="32367b9032cccfed" providerId="LiveId" clId="{9B959F91-485B-4212-95A9-3BE20EE9CA57}" dt="2021-06-28T18:55:38.030" v="2212" actId="26606"/>
          <ac:spMkLst>
            <pc:docMk/>
            <pc:sldMk cId="274464445" sldId="292"/>
            <ac:spMk id="22" creationId="{6CB927A4-E432-4310-9CD5-E89FF5063179}"/>
          </ac:spMkLst>
        </pc:spChg>
        <pc:spChg chg="del">
          <ac:chgData name="Wanda M." userId="32367b9032cccfed" providerId="LiveId" clId="{9B959F91-485B-4212-95A9-3BE20EE9CA57}" dt="2021-06-28T18:55:38.030" v="2212" actId="26606"/>
          <ac:spMkLst>
            <pc:docMk/>
            <pc:sldMk cId="274464445" sldId="292"/>
            <ac:spMk id="24" creationId="{E3020543-B24B-4EC4-8FFC-8DD88EEA91A8}"/>
          </ac:spMkLst>
        </pc:spChg>
        <pc:spChg chg="del">
          <ac:chgData name="Wanda M." userId="32367b9032cccfed" providerId="LiveId" clId="{9B959F91-485B-4212-95A9-3BE20EE9CA57}" dt="2021-06-28T18:55:38.030" v="2212" actId="26606"/>
          <ac:spMkLst>
            <pc:docMk/>
            <pc:sldMk cId="274464445" sldId="292"/>
            <ac:spMk id="26" creationId="{1453BF6C-B012-48B7-B4E8-6D7AC7C27D02}"/>
          </ac:spMkLst>
        </pc:spChg>
        <pc:spChg chg="add">
          <ac:chgData name="Wanda M." userId="32367b9032cccfed" providerId="LiveId" clId="{9B959F91-485B-4212-95A9-3BE20EE9CA57}" dt="2021-06-28T18:55:38.030" v="2212" actId="26606"/>
          <ac:spMkLst>
            <pc:docMk/>
            <pc:sldMk cId="274464445" sldId="292"/>
            <ac:spMk id="31" creationId="{D472C551-D440-40DF-9260-BDB9AC40960A}"/>
          </ac:spMkLst>
        </pc:spChg>
        <pc:spChg chg="add">
          <ac:chgData name="Wanda M." userId="32367b9032cccfed" providerId="LiveId" clId="{9B959F91-485B-4212-95A9-3BE20EE9CA57}" dt="2021-06-28T18:55:38.030" v="2212" actId="26606"/>
          <ac:spMkLst>
            <pc:docMk/>
            <pc:sldMk cId="274464445" sldId="292"/>
            <ac:spMk id="35" creationId="{508BEF50-7B1E-49A4-BC19-5F4F1D755E64}"/>
          </ac:spMkLst>
        </pc:spChg>
        <pc:spChg chg="add">
          <ac:chgData name="Wanda M." userId="32367b9032cccfed" providerId="LiveId" clId="{9B959F91-485B-4212-95A9-3BE20EE9CA57}" dt="2021-06-28T18:55:38.030" v="2212" actId="26606"/>
          <ac:spMkLst>
            <pc:docMk/>
            <pc:sldMk cId="274464445" sldId="292"/>
            <ac:spMk id="37" creationId="{3FBAD350-5664-4811-A208-657FB882D350}"/>
          </ac:spMkLst>
        </pc:spChg>
        <pc:spChg chg="add">
          <ac:chgData name="Wanda M." userId="32367b9032cccfed" providerId="LiveId" clId="{9B959F91-485B-4212-95A9-3BE20EE9CA57}" dt="2021-06-28T18:55:38.030" v="2212" actId="26606"/>
          <ac:spMkLst>
            <pc:docMk/>
            <pc:sldMk cId="274464445" sldId="292"/>
            <ac:spMk id="39" creationId="{C39ADB8F-D187-49D7-BDCF-C1B6DC727068}"/>
          </ac:spMkLst>
        </pc:spChg>
        <pc:cxnChg chg="del">
          <ac:chgData name="Wanda M." userId="32367b9032cccfed" providerId="LiveId" clId="{9B959F91-485B-4212-95A9-3BE20EE9CA57}" dt="2021-06-28T18:55:38.030" v="2212" actId="26606"/>
          <ac:cxnSpMkLst>
            <pc:docMk/>
            <pc:sldMk cId="274464445" sldId="292"/>
            <ac:cxnSpMk id="20" creationId="{C49DA8F6-BCC1-4447-B54C-57856834B94B}"/>
          </ac:cxnSpMkLst>
        </pc:cxnChg>
        <pc:cxnChg chg="add">
          <ac:chgData name="Wanda M." userId="32367b9032cccfed" providerId="LiveId" clId="{9B959F91-485B-4212-95A9-3BE20EE9CA57}" dt="2021-06-28T18:55:38.030" v="2212" actId="26606"/>
          <ac:cxnSpMkLst>
            <pc:docMk/>
            <pc:sldMk cId="274464445" sldId="292"/>
            <ac:cxnSpMk id="33" creationId="{56020367-4FD5-4596-8E10-C5F095CD8DBF}"/>
          </ac:cxnSpMkLst>
        </pc:cxnChg>
      </pc:sldChg>
      <pc:sldChg chg="modSp add mod">
        <pc:chgData name="Wanda M." userId="32367b9032cccfed" providerId="LiveId" clId="{9B959F91-485B-4212-95A9-3BE20EE9CA57}" dt="2021-06-28T19:16:03.922" v="2516" actId="255"/>
        <pc:sldMkLst>
          <pc:docMk/>
          <pc:sldMk cId="640224166" sldId="293"/>
        </pc:sldMkLst>
        <pc:spChg chg="mod">
          <ac:chgData name="Wanda M." userId="32367b9032cccfed" providerId="LiveId" clId="{9B959F91-485B-4212-95A9-3BE20EE9CA57}" dt="2021-06-28T19:16:03.922" v="2516" actId="255"/>
          <ac:spMkLst>
            <pc:docMk/>
            <pc:sldMk cId="640224166" sldId="293"/>
            <ac:spMk id="4" creationId="{803E231F-FD21-43F2-88DD-67455C560E97}"/>
          </ac:spMkLst>
        </pc:spChg>
        <pc:spChg chg="mod">
          <ac:chgData name="Wanda M." userId="32367b9032cccfed" providerId="LiveId" clId="{9B959F91-485B-4212-95A9-3BE20EE9CA57}" dt="2021-06-28T19:06:18.401" v="2472" actId="1076"/>
          <ac:spMkLst>
            <pc:docMk/>
            <pc:sldMk cId="640224166" sldId="293"/>
            <ac:spMk id="6" creationId="{CA47C8A9-F4BF-4391-82A5-84D8CB1B3F7E}"/>
          </ac:spMkLst>
        </pc:spChg>
      </pc:sldChg>
      <pc:sldChg chg="modSp add mod">
        <pc:chgData name="Wanda M." userId="32367b9032cccfed" providerId="LiveId" clId="{9B959F91-485B-4212-95A9-3BE20EE9CA57}" dt="2021-06-28T19:17:35.234" v="2538" actId="20577"/>
        <pc:sldMkLst>
          <pc:docMk/>
          <pc:sldMk cId="2267697832" sldId="294"/>
        </pc:sldMkLst>
        <pc:spChg chg="mod">
          <ac:chgData name="Wanda M." userId="32367b9032cccfed" providerId="LiveId" clId="{9B959F91-485B-4212-95A9-3BE20EE9CA57}" dt="2021-06-28T19:17:35.234" v="2538" actId="20577"/>
          <ac:spMkLst>
            <pc:docMk/>
            <pc:sldMk cId="2267697832" sldId="294"/>
            <ac:spMk id="4" creationId="{803E231F-FD21-43F2-88DD-67455C560E97}"/>
          </ac:spMkLst>
        </pc:spChg>
        <pc:spChg chg="mod">
          <ac:chgData name="Wanda M." userId="32367b9032cccfed" providerId="LiveId" clId="{9B959F91-485B-4212-95A9-3BE20EE9CA57}" dt="2021-06-28T19:05:43.711" v="2467" actId="255"/>
          <ac:spMkLst>
            <pc:docMk/>
            <pc:sldMk cId="2267697832" sldId="294"/>
            <ac:spMk id="6" creationId="{CA47C8A9-F4BF-4391-82A5-84D8CB1B3F7E}"/>
          </ac:spMkLst>
        </pc:spChg>
      </pc:sldChg>
      <pc:sldChg chg="modSp add mod">
        <pc:chgData name="Wanda M." userId="32367b9032cccfed" providerId="LiveId" clId="{9B959F91-485B-4212-95A9-3BE20EE9CA57}" dt="2021-06-28T19:20:18.043" v="2553" actId="113"/>
        <pc:sldMkLst>
          <pc:docMk/>
          <pc:sldMk cId="1534168094" sldId="295"/>
        </pc:sldMkLst>
        <pc:spChg chg="mod">
          <ac:chgData name="Wanda M." userId="32367b9032cccfed" providerId="LiveId" clId="{9B959F91-485B-4212-95A9-3BE20EE9CA57}" dt="2021-06-28T19:20:18.043" v="2553" actId="113"/>
          <ac:spMkLst>
            <pc:docMk/>
            <pc:sldMk cId="1534168094" sldId="295"/>
            <ac:spMk id="4" creationId="{803E231F-FD21-43F2-88DD-67455C560E97}"/>
          </ac:spMkLst>
        </pc:spChg>
        <pc:spChg chg="mod">
          <ac:chgData name="Wanda M." userId="32367b9032cccfed" providerId="LiveId" clId="{9B959F91-485B-4212-95A9-3BE20EE9CA57}" dt="2021-06-28T19:05:20.529" v="2466" actId="1076"/>
          <ac:spMkLst>
            <pc:docMk/>
            <pc:sldMk cId="1534168094" sldId="295"/>
            <ac:spMk id="6" creationId="{CA47C8A9-F4BF-4391-82A5-84D8CB1B3F7E}"/>
          </ac:spMkLst>
        </pc:spChg>
      </pc:sldChg>
      <pc:sldChg chg="modSp add mod">
        <pc:chgData name="Wanda M." userId="32367b9032cccfed" providerId="LiveId" clId="{9B959F91-485B-4212-95A9-3BE20EE9CA57}" dt="2021-06-28T19:24:22.094" v="2567" actId="207"/>
        <pc:sldMkLst>
          <pc:docMk/>
          <pc:sldMk cId="3055159691" sldId="296"/>
        </pc:sldMkLst>
        <pc:spChg chg="mod">
          <ac:chgData name="Wanda M." userId="32367b9032cccfed" providerId="LiveId" clId="{9B959F91-485B-4212-95A9-3BE20EE9CA57}" dt="2021-06-28T19:24:22.094" v="2567" actId="207"/>
          <ac:spMkLst>
            <pc:docMk/>
            <pc:sldMk cId="3055159691" sldId="296"/>
            <ac:spMk id="2" creationId="{00000000-0000-0000-0000-000000000000}"/>
          </ac:spMkLst>
        </pc:spChg>
        <pc:graphicFrameChg chg="mod">
          <ac:chgData name="Wanda M." userId="32367b9032cccfed" providerId="LiveId" clId="{9B959F91-485B-4212-95A9-3BE20EE9CA57}" dt="2021-06-28T19:23:18.730" v="2559" actId="478"/>
          <ac:graphicFrameMkLst>
            <pc:docMk/>
            <pc:sldMk cId="3055159691" sldId="296"/>
            <ac:graphicFrameMk id="4" creationId="{00000000-0000-0000-0000-000000000000}"/>
          </ac:graphicFrameMkLst>
        </pc:graphicFrameChg>
      </pc:sldChg>
      <pc:sldMasterChg chg="modSldLayout">
        <pc:chgData name="Wanda M." userId="32367b9032cccfed" providerId="LiveId" clId="{9B959F91-485B-4212-95A9-3BE20EE9CA57}" dt="2021-06-22T14:27:10.744" v="752"/>
        <pc:sldMasterMkLst>
          <pc:docMk/>
          <pc:sldMasterMk cId="4019925153" sldId="2147483661"/>
        </pc:sldMasterMkLst>
        <pc:sldLayoutChg chg="addSp delSp">
          <pc:chgData name="Wanda M." userId="32367b9032cccfed" providerId="LiveId" clId="{9B959F91-485B-4212-95A9-3BE20EE9CA57}" dt="2021-06-22T14:27:10.744" v="752"/>
          <pc:sldLayoutMkLst>
            <pc:docMk/>
            <pc:sldMasterMk cId="4019925153" sldId="2147483661"/>
            <pc:sldLayoutMk cId="3310553230" sldId="2147483673"/>
          </pc:sldLayoutMkLst>
          <pc:spChg chg="add del">
            <ac:chgData name="Wanda M." userId="32367b9032cccfed" providerId="LiveId" clId="{9B959F91-485B-4212-95A9-3BE20EE9CA57}" dt="2021-06-22T14:27:10.744" v="752"/>
            <ac:spMkLst>
              <pc:docMk/>
              <pc:sldMasterMk cId="4019925153" sldId="2147483661"/>
              <pc:sldLayoutMk cId="3310553230" sldId="2147483673"/>
              <ac:spMk id="7" creationId="{00000000-0000-0000-0000-000000000000}"/>
            </ac:spMkLst>
          </pc:spChg>
          <pc:spChg chg="add del">
            <ac:chgData name="Wanda M." userId="32367b9032cccfed" providerId="LiveId" clId="{9B959F91-485B-4212-95A9-3BE20EE9CA57}" dt="2021-06-22T14:27:10.744" v="752"/>
            <ac:spMkLst>
              <pc:docMk/>
              <pc:sldMasterMk cId="4019925153" sldId="2147483661"/>
              <pc:sldLayoutMk cId="3310553230" sldId="2147483673"/>
              <ac:spMk id="8" creationId="{00000000-0000-0000-0000-000000000000}"/>
            </ac:spMkLst>
          </pc:spChg>
          <pc:grpChg chg="add del">
            <ac:chgData name="Wanda M." userId="32367b9032cccfed" providerId="LiveId" clId="{9B959F91-485B-4212-95A9-3BE20EE9CA57}" dt="2021-06-22T14:27:10.744" v="752"/>
            <ac:grpSpMkLst>
              <pc:docMk/>
              <pc:sldMasterMk cId="4019925153" sldId="2147483661"/>
              <pc:sldLayoutMk cId="3310553230" sldId="2147483673"/>
              <ac:grpSpMk id="13" creationId="{00000000-0000-0000-0000-000000000000}"/>
            </ac:grpSpMkLst>
          </pc:grpChg>
          <pc:grpChg chg="add del">
            <ac:chgData name="Wanda M." userId="32367b9032cccfed" providerId="LiveId" clId="{9B959F91-485B-4212-95A9-3BE20EE9CA57}" dt="2021-06-22T14:27:10.744" v="752"/>
            <ac:grpSpMkLst>
              <pc:docMk/>
              <pc:sldMasterMk cId="4019925153" sldId="2147483661"/>
              <pc:sldLayoutMk cId="3310553230" sldId="2147483673"/>
              <ac:grpSpMk id="14" creationId="{00000000-0000-0000-0000-000000000000}"/>
            </ac:grpSpMkLst>
          </pc:grpChg>
          <pc:picChg chg="add del">
            <ac:chgData name="Wanda M." userId="32367b9032cccfed" providerId="LiveId" clId="{9B959F91-485B-4212-95A9-3BE20EE9CA57}" dt="2021-06-22T14:27:10.744" v="752"/>
            <ac:picMkLst>
              <pc:docMk/>
              <pc:sldMasterMk cId="4019925153" sldId="2147483661"/>
              <pc:sldLayoutMk cId="3310553230" sldId="2147483673"/>
              <ac:picMk id="10" creationId="{00000000-0000-0000-0000-000000000000}"/>
            </ac:picMkLst>
          </pc:picChg>
        </pc:sldLayoutChg>
      </pc:sldMasterChg>
    </pc:docChg>
  </pc:docChgLst>
  <pc:docChgLst>
    <pc:chgData name="Wanda M." userId="32367b9032cccfed" providerId="LiveId" clId="{BF4EA448-8D0E-4F7E-B81D-3EE5FD4BAAE1}"/>
    <pc:docChg chg="undo custSel addSld delSld modSld">
      <pc:chgData name="Wanda M." userId="32367b9032cccfed" providerId="LiveId" clId="{BF4EA448-8D0E-4F7E-B81D-3EE5FD4BAAE1}" dt="2021-05-18T02:34:36.112" v="135" actId="680"/>
      <pc:docMkLst>
        <pc:docMk/>
      </pc:docMkLst>
      <pc:sldChg chg="addSp delSp modSp mod setBg addAnim delAnim setClrOvrMap">
        <pc:chgData name="Wanda M." userId="32367b9032cccfed" providerId="LiveId" clId="{BF4EA448-8D0E-4F7E-B81D-3EE5FD4BAAE1}" dt="2021-05-17T17:37:15.731" v="42" actId="1076"/>
        <pc:sldMkLst>
          <pc:docMk/>
          <pc:sldMk cId="4010278615" sldId="258"/>
        </pc:sldMkLst>
        <pc:spChg chg="mod">
          <ac:chgData name="Wanda M." userId="32367b9032cccfed" providerId="LiveId" clId="{BF4EA448-8D0E-4F7E-B81D-3EE5FD4BAAE1}" dt="2021-05-17T17:36:42.056" v="37" actId="26606"/>
          <ac:spMkLst>
            <pc:docMk/>
            <pc:sldMk cId="4010278615" sldId="258"/>
            <ac:spMk id="2" creationId="{00000000-0000-0000-0000-000000000000}"/>
          </ac:spMkLst>
        </pc:spChg>
        <pc:spChg chg="mod">
          <ac:chgData name="Wanda M." userId="32367b9032cccfed" providerId="LiveId" clId="{BF4EA448-8D0E-4F7E-B81D-3EE5FD4BAAE1}" dt="2021-05-17T17:37:14.211" v="41" actId="1076"/>
          <ac:spMkLst>
            <pc:docMk/>
            <pc:sldMk cId="4010278615" sldId="258"/>
            <ac:spMk id="4" creationId="{EC20FEA0-DAC8-4789-BD5A-A8A0CE512AF6}"/>
          </ac:spMkLst>
        </pc:spChg>
        <pc:spChg chg="add del">
          <ac:chgData name="Wanda M." userId="32367b9032cccfed" providerId="LiveId" clId="{BF4EA448-8D0E-4F7E-B81D-3EE5FD4BAAE1}" dt="2021-05-17T14:58:52.875" v="32" actId="26606"/>
          <ac:spMkLst>
            <pc:docMk/>
            <pc:sldMk cId="4010278615" sldId="258"/>
            <ac:spMk id="10" creationId="{E7F94237-0536-4DB1-8C95-39E355CED94B}"/>
          </ac:spMkLst>
        </pc:spChg>
        <pc:spChg chg="add del">
          <ac:chgData name="Wanda M." userId="32367b9032cccfed" providerId="LiveId" clId="{BF4EA448-8D0E-4F7E-B81D-3EE5FD4BAAE1}" dt="2021-05-17T14:58:52.875" v="32" actId="26606"/>
          <ac:spMkLst>
            <pc:docMk/>
            <pc:sldMk cId="4010278615" sldId="258"/>
            <ac:spMk id="12" creationId="{1A3C89F8-0D2F-47FF-B903-151248265F47}"/>
          </ac:spMkLst>
        </pc:spChg>
        <pc:spChg chg="add del">
          <ac:chgData name="Wanda M." userId="32367b9032cccfed" providerId="LiveId" clId="{BF4EA448-8D0E-4F7E-B81D-3EE5FD4BAAE1}" dt="2021-05-17T14:58:52.875" v="32" actId="26606"/>
          <ac:spMkLst>
            <pc:docMk/>
            <pc:sldMk cId="4010278615" sldId="258"/>
            <ac:spMk id="14" creationId="{C5CB530E-515E-412C-9DF1-5F8FFBD6F383}"/>
          </ac:spMkLst>
        </pc:spChg>
        <pc:spChg chg="add del">
          <ac:chgData name="Wanda M." userId="32367b9032cccfed" providerId="LiveId" clId="{BF4EA448-8D0E-4F7E-B81D-3EE5FD4BAAE1}" dt="2021-05-17T14:58:52.875" v="32" actId="26606"/>
          <ac:spMkLst>
            <pc:docMk/>
            <pc:sldMk cId="4010278615" sldId="258"/>
            <ac:spMk id="16" creationId="{712D4376-A578-4FF1-94FC-245E7A6A489F}"/>
          </ac:spMkLst>
        </pc:spChg>
        <pc:spChg chg="add del">
          <ac:chgData name="Wanda M." userId="32367b9032cccfed" providerId="LiveId" clId="{BF4EA448-8D0E-4F7E-B81D-3EE5FD4BAAE1}" dt="2021-05-17T14:58:52.875" v="32" actId="26606"/>
          <ac:spMkLst>
            <pc:docMk/>
            <pc:sldMk cId="4010278615" sldId="258"/>
            <ac:spMk id="18" creationId="{AEA7509D-F04F-40CB-A0B3-EEF16499CC9F}"/>
          </ac:spMkLst>
        </pc:spChg>
        <pc:spChg chg="add del">
          <ac:chgData name="Wanda M." userId="32367b9032cccfed" providerId="LiveId" clId="{BF4EA448-8D0E-4F7E-B81D-3EE5FD4BAAE1}" dt="2021-05-17T14:58:52.875" v="32" actId="26606"/>
          <ac:spMkLst>
            <pc:docMk/>
            <pc:sldMk cId="4010278615" sldId="258"/>
            <ac:spMk id="22" creationId="{508BEF50-7B1E-49A4-BC19-5F4F1D755E64}"/>
          </ac:spMkLst>
        </pc:spChg>
        <pc:spChg chg="add del">
          <ac:chgData name="Wanda M." userId="32367b9032cccfed" providerId="LiveId" clId="{BF4EA448-8D0E-4F7E-B81D-3EE5FD4BAAE1}" dt="2021-05-17T14:58:52.875" v="32" actId="26606"/>
          <ac:spMkLst>
            <pc:docMk/>
            <pc:sldMk cId="4010278615" sldId="258"/>
            <ac:spMk id="24" creationId="{3FBAD350-5664-4811-A208-657FB882D350}"/>
          </ac:spMkLst>
        </pc:spChg>
        <pc:spChg chg="add del">
          <ac:chgData name="Wanda M." userId="32367b9032cccfed" providerId="LiveId" clId="{BF4EA448-8D0E-4F7E-B81D-3EE5FD4BAAE1}" dt="2021-05-17T14:58:52.875" v="32" actId="26606"/>
          <ac:spMkLst>
            <pc:docMk/>
            <pc:sldMk cId="4010278615" sldId="258"/>
            <ac:spMk id="26" creationId="{C39ADB8F-D187-49D7-BDCF-C1B6DC727068}"/>
          </ac:spMkLst>
        </pc:spChg>
        <pc:spChg chg="add del">
          <ac:chgData name="Wanda M." userId="32367b9032cccfed" providerId="LiveId" clId="{BF4EA448-8D0E-4F7E-B81D-3EE5FD4BAAE1}" dt="2021-05-17T14:59:08.157" v="34" actId="26606"/>
          <ac:spMkLst>
            <pc:docMk/>
            <pc:sldMk cId="4010278615" sldId="258"/>
            <ac:spMk id="28" creationId="{5DCB5928-DC7D-4612-9922-441966E15627}"/>
          </ac:spMkLst>
        </pc:spChg>
        <pc:spChg chg="add del">
          <ac:chgData name="Wanda M." userId="32367b9032cccfed" providerId="LiveId" clId="{BF4EA448-8D0E-4F7E-B81D-3EE5FD4BAAE1}" dt="2021-05-17T14:59:08.157" v="34" actId="26606"/>
          <ac:spMkLst>
            <pc:docMk/>
            <pc:sldMk cId="4010278615" sldId="258"/>
            <ac:spMk id="29" creationId="{682C1161-1736-45EC-99B7-33F3CAE9D517}"/>
          </ac:spMkLst>
        </pc:spChg>
        <pc:spChg chg="add del">
          <ac:chgData name="Wanda M." userId="32367b9032cccfed" providerId="LiveId" clId="{BF4EA448-8D0E-4F7E-B81D-3EE5FD4BAAE1}" dt="2021-05-17T14:59:08.157" v="34" actId="26606"/>
          <ac:spMkLst>
            <pc:docMk/>
            <pc:sldMk cId="4010278615" sldId="258"/>
            <ac:spMk id="30" creationId="{84D4DDB8-B68F-45B0-9F62-C4279996F672}"/>
          </ac:spMkLst>
        </pc:spChg>
        <pc:spChg chg="add del">
          <ac:chgData name="Wanda M." userId="32367b9032cccfed" providerId="LiveId" clId="{BF4EA448-8D0E-4F7E-B81D-3EE5FD4BAAE1}" dt="2021-05-17T14:59:08.157" v="34" actId="26606"/>
          <ac:spMkLst>
            <pc:docMk/>
            <pc:sldMk cId="4010278615" sldId="258"/>
            <ac:spMk id="31" creationId="{AF2F604E-43BE-4DC3-B983-E071523364F8}"/>
          </ac:spMkLst>
        </pc:spChg>
        <pc:spChg chg="add del">
          <ac:chgData name="Wanda M." userId="32367b9032cccfed" providerId="LiveId" clId="{BF4EA448-8D0E-4F7E-B81D-3EE5FD4BAAE1}" dt="2021-05-17T14:59:08.157" v="34" actId="26606"/>
          <ac:spMkLst>
            <pc:docMk/>
            <pc:sldMk cId="4010278615" sldId="258"/>
            <ac:spMk id="32" creationId="{08C9B587-E65E-4B52-B37C-ABEBB6E87928}"/>
          </ac:spMkLst>
        </pc:spChg>
        <pc:spChg chg="add del">
          <ac:chgData name="Wanda M." userId="32367b9032cccfed" providerId="LiveId" clId="{BF4EA448-8D0E-4F7E-B81D-3EE5FD4BAAE1}" dt="2021-05-17T17:36:41.981" v="36" actId="26606"/>
          <ac:spMkLst>
            <pc:docMk/>
            <pc:sldMk cId="4010278615" sldId="258"/>
            <ac:spMk id="34" creationId="{6CCA5F87-1D1E-45CB-8D83-FC7EEFAD9935}"/>
          </ac:spMkLst>
        </pc:spChg>
        <pc:spChg chg="add del">
          <ac:chgData name="Wanda M." userId="32367b9032cccfed" providerId="LiveId" clId="{BF4EA448-8D0E-4F7E-B81D-3EE5FD4BAAE1}" dt="2021-05-17T17:36:41.981" v="36" actId="26606"/>
          <ac:spMkLst>
            <pc:docMk/>
            <pc:sldMk cId="4010278615" sldId="258"/>
            <ac:spMk id="35" creationId="{7CCFC2C6-6238-4A2F-93DE-2ADF74AF635E}"/>
          </ac:spMkLst>
        </pc:spChg>
        <pc:spChg chg="add del">
          <ac:chgData name="Wanda M." userId="32367b9032cccfed" providerId="LiveId" clId="{BF4EA448-8D0E-4F7E-B81D-3EE5FD4BAAE1}" dt="2021-05-17T17:36:41.981" v="36" actId="26606"/>
          <ac:spMkLst>
            <pc:docMk/>
            <pc:sldMk cId="4010278615" sldId="258"/>
            <ac:spMk id="36" creationId="{AF2F604E-43BE-4DC3-B983-E071523364F8}"/>
          </ac:spMkLst>
        </pc:spChg>
        <pc:spChg chg="add del">
          <ac:chgData name="Wanda M." userId="32367b9032cccfed" providerId="LiveId" clId="{BF4EA448-8D0E-4F7E-B81D-3EE5FD4BAAE1}" dt="2021-05-17T17:36:41.981" v="36" actId="26606"/>
          <ac:spMkLst>
            <pc:docMk/>
            <pc:sldMk cId="4010278615" sldId="258"/>
            <ac:spMk id="37" creationId="{08C9B587-E65E-4B52-B37C-ABEBB6E87928}"/>
          </ac:spMkLst>
        </pc:spChg>
        <pc:picChg chg="mod ord">
          <ac:chgData name="Wanda M." userId="32367b9032cccfed" providerId="LiveId" clId="{BF4EA448-8D0E-4F7E-B81D-3EE5FD4BAAE1}" dt="2021-05-17T17:37:15.731" v="42" actId="1076"/>
          <ac:picMkLst>
            <pc:docMk/>
            <pc:sldMk cId="4010278615" sldId="258"/>
            <ac:picMk id="5" creationId="{E3C37DC5-3168-4CDF-B576-89054FFF1AE1}"/>
          </ac:picMkLst>
        </pc:picChg>
        <pc:cxnChg chg="add del">
          <ac:chgData name="Wanda M." userId="32367b9032cccfed" providerId="LiveId" clId="{BF4EA448-8D0E-4F7E-B81D-3EE5FD4BAAE1}" dt="2021-05-17T14:58:52.875" v="32" actId="26606"/>
          <ac:cxnSpMkLst>
            <pc:docMk/>
            <pc:sldMk cId="4010278615" sldId="258"/>
            <ac:cxnSpMk id="20" creationId="{56020367-4FD5-4596-8E10-C5F095CD8DBF}"/>
          </ac:cxnSpMkLst>
        </pc:cxnChg>
      </pc:sldChg>
      <pc:sldChg chg="modSp mod modNotesTx">
        <pc:chgData name="Wanda M." userId="32367b9032cccfed" providerId="LiveId" clId="{BF4EA448-8D0E-4F7E-B81D-3EE5FD4BAAE1}" dt="2021-05-18T02:16:54.075" v="132" actId="14100"/>
        <pc:sldMkLst>
          <pc:docMk/>
          <pc:sldMk cId="4224509479" sldId="260"/>
        </pc:sldMkLst>
        <pc:spChg chg="mod">
          <ac:chgData name="Wanda M." userId="32367b9032cccfed" providerId="LiveId" clId="{BF4EA448-8D0E-4F7E-B81D-3EE5FD4BAAE1}" dt="2021-05-17T17:51:58.074" v="74" actId="2711"/>
          <ac:spMkLst>
            <pc:docMk/>
            <pc:sldMk cId="4224509479" sldId="260"/>
            <ac:spMk id="2" creationId="{00000000-0000-0000-0000-000000000000}"/>
          </ac:spMkLst>
        </pc:spChg>
        <pc:graphicFrameChg chg="mod">
          <ac:chgData name="Wanda M." userId="32367b9032cccfed" providerId="LiveId" clId="{BF4EA448-8D0E-4F7E-B81D-3EE5FD4BAAE1}" dt="2021-05-18T02:16:54.075" v="132" actId="14100"/>
          <ac:graphicFrameMkLst>
            <pc:docMk/>
            <pc:sldMk cId="4224509479" sldId="260"/>
            <ac:graphicFrameMk id="4" creationId="{00000000-0000-0000-0000-000000000000}"/>
          </ac:graphicFrameMkLst>
        </pc:graphicFrameChg>
      </pc:sldChg>
      <pc:sldChg chg="addSp delSp modSp mod setClrOvrMap">
        <pc:chgData name="Wanda M." userId="32367b9032cccfed" providerId="LiveId" clId="{BF4EA448-8D0E-4F7E-B81D-3EE5FD4BAAE1}" dt="2021-05-17T14:57:58.904" v="28" actId="20577"/>
        <pc:sldMkLst>
          <pc:docMk/>
          <pc:sldMk cId="2911482408" sldId="270"/>
        </pc:sldMkLst>
        <pc:spChg chg="mod ord">
          <ac:chgData name="Wanda M." userId="32367b9032cccfed" providerId="LiveId" clId="{BF4EA448-8D0E-4F7E-B81D-3EE5FD4BAAE1}" dt="2021-05-17T14:57:58.904" v="28" actId="20577"/>
          <ac:spMkLst>
            <pc:docMk/>
            <pc:sldMk cId="2911482408" sldId="270"/>
            <ac:spMk id="2" creationId="{7CA1D50B-EE1A-487A-9B84-A0B205990C2E}"/>
          </ac:spMkLst>
        </pc:spChg>
        <pc:spChg chg="del">
          <ac:chgData name="Wanda M." userId="32367b9032cccfed" providerId="LiveId" clId="{BF4EA448-8D0E-4F7E-B81D-3EE5FD4BAAE1}" dt="2021-05-17T14:52:34.576" v="10" actId="26606"/>
          <ac:spMkLst>
            <pc:docMk/>
            <pc:sldMk cId="2911482408" sldId="270"/>
            <ac:spMk id="14" creationId="{1A9F7B4E-B03D-4F64-BE33-00D074458D45}"/>
          </ac:spMkLst>
        </pc:spChg>
        <pc:spChg chg="del">
          <ac:chgData name="Wanda M." userId="32367b9032cccfed" providerId="LiveId" clId="{BF4EA448-8D0E-4F7E-B81D-3EE5FD4BAAE1}" dt="2021-05-17T14:52:34.576" v="10" actId="26606"/>
          <ac:spMkLst>
            <pc:docMk/>
            <pc:sldMk cId="2911482408" sldId="270"/>
            <ac:spMk id="16" creationId="{7E2BE7F7-CA89-4002-ACCE-A478AEA24F5E}"/>
          </ac:spMkLst>
        </pc:spChg>
        <pc:spChg chg="add del">
          <ac:chgData name="Wanda M." userId="32367b9032cccfed" providerId="LiveId" clId="{BF4EA448-8D0E-4F7E-B81D-3EE5FD4BAAE1}" dt="2021-05-17T14:53:00.277" v="11" actId="26606"/>
          <ac:spMkLst>
            <pc:docMk/>
            <pc:sldMk cId="2911482408" sldId="270"/>
            <ac:spMk id="22" creationId="{C5E6CFF1-2F42-4E10-9A97-F116F46F53FE}"/>
          </ac:spMkLst>
        </pc:spChg>
        <pc:spChg chg="add del">
          <ac:chgData name="Wanda M." userId="32367b9032cccfed" providerId="LiveId" clId="{BF4EA448-8D0E-4F7E-B81D-3EE5FD4BAAE1}" dt="2021-05-17T14:57:09.648" v="14" actId="26606"/>
          <ac:spMkLst>
            <pc:docMk/>
            <pc:sldMk cId="2911482408" sldId="270"/>
            <ac:spMk id="29" creationId="{79BB35BC-D5C2-4C8B-A22A-A71E6191913B}"/>
          </ac:spMkLst>
        </pc:spChg>
        <pc:spChg chg="add del">
          <ac:chgData name="Wanda M." userId="32367b9032cccfed" providerId="LiveId" clId="{BF4EA448-8D0E-4F7E-B81D-3EE5FD4BAAE1}" dt="2021-05-17T14:57:09.632" v="13" actId="26606"/>
          <ac:spMkLst>
            <pc:docMk/>
            <pc:sldMk cId="2911482408" sldId="270"/>
            <ac:spMk id="34" creationId="{9228552E-C8B1-4A80-8448-0787CE0FC704}"/>
          </ac:spMkLst>
        </pc:spChg>
        <pc:spChg chg="add">
          <ac:chgData name="Wanda M." userId="32367b9032cccfed" providerId="LiveId" clId="{BF4EA448-8D0E-4F7E-B81D-3EE5FD4BAAE1}" dt="2021-05-17T14:57:09.648" v="14" actId="26606"/>
          <ac:spMkLst>
            <pc:docMk/>
            <pc:sldMk cId="2911482408" sldId="270"/>
            <ac:spMk id="37" creationId="{FCEC2294-5A7B-45E5-9251-C1AA89F4ADCF}"/>
          </ac:spMkLst>
        </pc:spChg>
        <pc:graphicFrameChg chg="mod modGraphic">
          <ac:chgData name="Wanda M." userId="32367b9032cccfed" providerId="LiveId" clId="{BF4EA448-8D0E-4F7E-B81D-3EE5FD4BAAE1}" dt="2021-05-17T14:57:33.732" v="18" actId="122"/>
          <ac:graphicFrameMkLst>
            <pc:docMk/>
            <pc:sldMk cId="2911482408" sldId="270"/>
            <ac:graphicFrameMk id="5" creationId="{3E8E6D93-6FD2-4473-8F31-2A2DBC960847}"/>
          </ac:graphicFrameMkLst>
        </pc:graphicFrameChg>
        <pc:picChg chg="add mod ord">
          <ac:chgData name="Wanda M." userId="32367b9032cccfed" providerId="LiveId" clId="{BF4EA448-8D0E-4F7E-B81D-3EE5FD4BAAE1}" dt="2021-05-17T14:57:29.994" v="16" actId="27614"/>
          <ac:picMkLst>
            <pc:docMk/>
            <pc:sldMk cId="2911482408" sldId="270"/>
            <ac:picMk id="18" creationId="{D6F25003-F3D9-4FB4-BD7E-75250071AA16}"/>
          </ac:picMkLst>
        </pc:picChg>
        <pc:cxnChg chg="add del">
          <ac:chgData name="Wanda M." userId="32367b9032cccfed" providerId="LiveId" clId="{BF4EA448-8D0E-4F7E-B81D-3EE5FD4BAAE1}" dt="2021-05-17T14:53:00.277" v="11" actId="26606"/>
          <ac:cxnSpMkLst>
            <pc:docMk/>
            <pc:sldMk cId="2911482408" sldId="270"/>
            <ac:cxnSpMk id="24" creationId="{67182200-4859-4C8D-BCBB-55B245C28BA3}"/>
          </ac:cxnSpMkLst>
        </pc:cxnChg>
        <pc:cxnChg chg="add">
          <ac:chgData name="Wanda M." userId="32367b9032cccfed" providerId="LiveId" clId="{BF4EA448-8D0E-4F7E-B81D-3EE5FD4BAAE1}" dt="2021-05-17T14:57:09.648" v="14" actId="26606"/>
          <ac:cxnSpMkLst>
            <pc:docMk/>
            <pc:sldMk cId="2911482408" sldId="270"/>
            <ac:cxnSpMk id="36" creationId="{67182200-4859-4C8D-BCBB-55B245C28BA3}"/>
          </ac:cxnSpMkLst>
        </pc:cxnChg>
      </pc:sldChg>
      <pc:sldChg chg="addSp delSp modSp mod setClrOvrMap">
        <pc:chgData name="Wanda M." userId="32367b9032cccfed" providerId="LiveId" clId="{BF4EA448-8D0E-4F7E-B81D-3EE5FD4BAAE1}" dt="2021-05-17T14:52:06.062" v="9" actId="26606"/>
        <pc:sldMkLst>
          <pc:docMk/>
          <pc:sldMk cId="2720220628" sldId="276"/>
        </pc:sldMkLst>
        <pc:spChg chg="mod">
          <ac:chgData name="Wanda M." userId="32367b9032cccfed" providerId="LiveId" clId="{BF4EA448-8D0E-4F7E-B81D-3EE5FD4BAAE1}" dt="2021-05-17T14:52:06.062" v="9" actId="26606"/>
          <ac:spMkLst>
            <pc:docMk/>
            <pc:sldMk cId="2720220628" sldId="276"/>
            <ac:spMk id="2" creationId="{00000000-0000-0000-0000-000000000000}"/>
          </ac:spMkLst>
        </pc:spChg>
        <pc:spChg chg="mod">
          <ac:chgData name="Wanda M." userId="32367b9032cccfed" providerId="LiveId" clId="{BF4EA448-8D0E-4F7E-B81D-3EE5FD4BAAE1}" dt="2021-05-17T14:52:06.062" v="9" actId="26606"/>
          <ac:spMkLst>
            <pc:docMk/>
            <pc:sldMk cId="2720220628" sldId="276"/>
            <ac:spMk id="4" creationId="{EC20FEA0-DAC8-4789-BD5A-A8A0CE512AF6}"/>
          </ac:spMkLst>
        </pc:spChg>
        <pc:spChg chg="add del">
          <ac:chgData name="Wanda M." userId="32367b9032cccfed" providerId="LiveId" clId="{BF4EA448-8D0E-4F7E-B81D-3EE5FD4BAAE1}" dt="2021-05-17T14:50:38.468" v="1" actId="26606"/>
          <ac:spMkLst>
            <pc:docMk/>
            <pc:sldMk cId="2720220628" sldId="276"/>
            <ac:spMk id="10" creationId="{87CC2527-562A-4F69-B487-4371E5B243E7}"/>
          </ac:spMkLst>
        </pc:spChg>
        <pc:spChg chg="del">
          <ac:chgData name="Wanda M." userId="32367b9032cccfed" providerId="LiveId" clId="{BF4EA448-8D0E-4F7E-B81D-3EE5FD4BAAE1}" dt="2021-05-17T14:50:38.452" v="0" actId="26606"/>
          <ac:spMkLst>
            <pc:docMk/>
            <pc:sldMk cId="2720220628" sldId="276"/>
            <ac:spMk id="17" creationId="{ECC07320-C2CA-4E29-8481-9D9E143C7788}"/>
          </ac:spMkLst>
        </pc:spChg>
        <pc:spChg chg="del">
          <ac:chgData name="Wanda M." userId="32367b9032cccfed" providerId="LiveId" clId="{BF4EA448-8D0E-4F7E-B81D-3EE5FD4BAAE1}" dt="2021-05-17T14:50:38.452" v="0" actId="26606"/>
          <ac:spMkLst>
            <pc:docMk/>
            <pc:sldMk cId="2720220628" sldId="276"/>
            <ac:spMk id="19" creationId="{178FB36B-5BFE-42CA-BC60-1115E0D95EEC}"/>
          </ac:spMkLst>
        </pc:spChg>
        <pc:spChg chg="add del">
          <ac:chgData name="Wanda M." userId="32367b9032cccfed" providerId="LiveId" clId="{BF4EA448-8D0E-4F7E-B81D-3EE5FD4BAAE1}" dt="2021-05-17T14:51:05.924" v="4" actId="26606"/>
          <ac:spMkLst>
            <pc:docMk/>
            <pc:sldMk cId="2720220628" sldId="276"/>
            <ac:spMk id="22" creationId="{79CC44B5-53F9-4F03-9EEB-4C3C821A6FFB}"/>
          </ac:spMkLst>
        </pc:spChg>
        <pc:spChg chg="add del">
          <ac:chgData name="Wanda M." userId="32367b9032cccfed" providerId="LiveId" clId="{BF4EA448-8D0E-4F7E-B81D-3EE5FD4BAAE1}" dt="2021-05-17T14:51:05.924" v="4" actId="26606"/>
          <ac:spMkLst>
            <pc:docMk/>
            <pc:sldMk cId="2720220628" sldId="276"/>
            <ac:spMk id="23" creationId="{1A3688C8-DFCE-4CCD-BCF0-5FB239E5072D}"/>
          </ac:spMkLst>
        </pc:spChg>
        <pc:spChg chg="add del">
          <ac:chgData name="Wanda M." userId="32367b9032cccfed" providerId="LiveId" clId="{BF4EA448-8D0E-4F7E-B81D-3EE5FD4BAAE1}" dt="2021-05-17T14:51:32.791" v="7" actId="26606"/>
          <ac:spMkLst>
            <pc:docMk/>
            <pc:sldMk cId="2720220628" sldId="276"/>
            <ac:spMk id="28" creationId="{ECC07320-C2CA-4E29-8481-9D9E143C7788}"/>
          </ac:spMkLst>
        </pc:spChg>
        <pc:spChg chg="add del">
          <ac:chgData name="Wanda M." userId="32367b9032cccfed" providerId="LiveId" clId="{BF4EA448-8D0E-4F7E-B81D-3EE5FD4BAAE1}" dt="2021-05-17T14:51:32.791" v="7" actId="26606"/>
          <ac:spMkLst>
            <pc:docMk/>
            <pc:sldMk cId="2720220628" sldId="276"/>
            <ac:spMk id="30" creationId="{178FB36B-5BFE-42CA-BC60-1115E0D95EEC}"/>
          </ac:spMkLst>
        </pc:spChg>
        <pc:spChg chg="add del">
          <ac:chgData name="Wanda M." userId="32367b9032cccfed" providerId="LiveId" clId="{BF4EA448-8D0E-4F7E-B81D-3EE5FD4BAAE1}" dt="2021-05-17T14:52:06.062" v="9" actId="26606"/>
          <ac:spMkLst>
            <pc:docMk/>
            <pc:sldMk cId="2720220628" sldId="276"/>
            <ac:spMk id="35" creationId="{0671A8AE-40A1-4631-A6B8-581AFF065482}"/>
          </ac:spMkLst>
        </pc:spChg>
        <pc:spChg chg="add del">
          <ac:chgData name="Wanda M." userId="32367b9032cccfed" providerId="LiveId" clId="{BF4EA448-8D0E-4F7E-B81D-3EE5FD4BAAE1}" dt="2021-05-17T14:52:06.062" v="9" actId="26606"/>
          <ac:spMkLst>
            <pc:docMk/>
            <pc:sldMk cId="2720220628" sldId="276"/>
            <ac:spMk id="37" creationId="{AB58EF07-17C2-48CF-ABB0-EEF1F17CB8F0}"/>
          </ac:spMkLst>
        </pc:spChg>
        <pc:spChg chg="add del">
          <ac:chgData name="Wanda M." userId="32367b9032cccfed" providerId="LiveId" clId="{BF4EA448-8D0E-4F7E-B81D-3EE5FD4BAAE1}" dt="2021-05-17T14:52:06.062" v="9" actId="26606"/>
          <ac:spMkLst>
            <pc:docMk/>
            <pc:sldMk cId="2720220628" sldId="276"/>
            <ac:spMk id="39" creationId="{AF2F604E-43BE-4DC3-B983-E071523364F8}"/>
          </ac:spMkLst>
        </pc:spChg>
        <pc:spChg chg="add del">
          <ac:chgData name="Wanda M." userId="32367b9032cccfed" providerId="LiveId" clId="{BF4EA448-8D0E-4F7E-B81D-3EE5FD4BAAE1}" dt="2021-05-17T14:52:06.062" v="9" actId="26606"/>
          <ac:spMkLst>
            <pc:docMk/>
            <pc:sldMk cId="2720220628" sldId="276"/>
            <ac:spMk id="41" creationId="{08C9B587-E65E-4B52-B37C-ABEBB6E87928}"/>
          </ac:spMkLst>
        </pc:spChg>
        <pc:spChg chg="add">
          <ac:chgData name="Wanda M." userId="32367b9032cccfed" providerId="LiveId" clId="{BF4EA448-8D0E-4F7E-B81D-3EE5FD4BAAE1}" dt="2021-05-17T14:52:06.062" v="9" actId="26606"/>
          <ac:spMkLst>
            <pc:docMk/>
            <pc:sldMk cId="2720220628" sldId="276"/>
            <ac:spMk id="46" creationId="{2FB82883-1DC0-4BE1-A607-009095F3355A}"/>
          </ac:spMkLst>
        </pc:spChg>
        <pc:spChg chg="add">
          <ac:chgData name="Wanda M." userId="32367b9032cccfed" providerId="LiveId" clId="{BF4EA448-8D0E-4F7E-B81D-3EE5FD4BAAE1}" dt="2021-05-17T14:52:06.062" v="9" actId="26606"/>
          <ac:spMkLst>
            <pc:docMk/>
            <pc:sldMk cId="2720220628" sldId="276"/>
            <ac:spMk id="48" creationId="{A3473CF9-37EB-43E7-89EF-D2D1C53D1DAC}"/>
          </ac:spMkLst>
        </pc:spChg>
        <pc:spChg chg="add">
          <ac:chgData name="Wanda M." userId="32367b9032cccfed" providerId="LiveId" clId="{BF4EA448-8D0E-4F7E-B81D-3EE5FD4BAAE1}" dt="2021-05-17T14:52:06.062" v="9" actId="26606"/>
          <ac:spMkLst>
            <pc:docMk/>
            <pc:sldMk cId="2720220628" sldId="276"/>
            <ac:spMk id="50" creationId="{586B4EF9-43BA-4655-A6FF-1D8E21574C95}"/>
          </ac:spMkLst>
        </pc:spChg>
        <pc:picChg chg="mod ord">
          <ac:chgData name="Wanda M." userId="32367b9032cccfed" providerId="LiveId" clId="{BF4EA448-8D0E-4F7E-B81D-3EE5FD4BAAE1}" dt="2021-05-17T14:52:06.062" v="9" actId="26606"/>
          <ac:picMkLst>
            <pc:docMk/>
            <pc:sldMk cId="2720220628" sldId="276"/>
            <ac:picMk id="5" creationId="{E3C37DC5-3168-4CDF-B576-89054FFF1AE1}"/>
          </ac:picMkLst>
        </pc:picChg>
        <pc:cxnChg chg="add del">
          <ac:chgData name="Wanda M." userId="32367b9032cccfed" providerId="LiveId" clId="{BF4EA448-8D0E-4F7E-B81D-3EE5FD4BAAE1}" dt="2021-05-17T14:50:38.468" v="1" actId="26606"/>
          <ac:cxnSpMkLst>
            <pc:docMk/>
            <pc:sldMk cId="2720220628" sldId="276"/>
            <ac:cxnSpMk id="12" creationId="{BCDAEC91-5BCE-4B55-9CC0-43EF94CB734B}"/>
          </ac:cxnSpMkLst>
        </pc:cxnChg>
        <pc:cxnChg chg="add del">
          <ac:chgData name="Wanda M." userId="32367b9032cccfed" providerId="LiveId" clId="{BF4EA448-8D0E-4F7E-B81D-3EE5FD4BAAE1}" dt="2021-05-17T14:51:05.924" v="4" actId="26606"/>
          <ac:cxnSpMkLst>
            <pc:docMk/>
            <pc:sldMk cId="2720220628" sldId="276"/>
            <ac:cxnSpMk id="21" creationId="{D598FBE3-48D2-40A2-B7E6-F485834C8213}"/>
          </ac:cxnSpMkLst>
        </pc:cxnChg>
      </pc:sldChg>
      <pc:sldChg chg="new del">
        <pc:chgData name="Wanda M." userId="32367b9032cccfed" providerId="LiveId" clId="{BF4EA448-8D0E-4F7E-B81D-3EE5FD4BAAE1}" dt="2021-05-17T14:51:00.413" v="3" actId="47"/>
        <pc:sldMkLst>
          <pc:docMk/>
          <pc:sldMk cId="2009753503" sldId="278"/>
        </pc:sldMkLst>
      </pc:sldChg>
      <pc:sldChg chg="new">
        <pc:chgData name="Wanda M." userId="32367b9032cccfed" providerId="LiveId" clId="{BF4EA448-8D0E-4F7E-B81D-3EE5FD4BAAE1}" dt="2021-05-18T02:24:36.694" v="133" actId="680"/>
        <pc:sldMkLst>
          <pc:docMk/>
          <pc:sldMk cId="2239259742" sldId="278"/>
        </pc:sldMkLst>
      </pc:sldChg>
      <pc:sldChg chg="add del">
        <pc:chgData name="Wanda M." userId="32367b9032cccfed" providerId="LiveId" clId="{BF4EA448-8D0E-4F7E-B81D-3EE5FD4BAAE1}" dt="2021-05-17T14:51:28.360" v="6" actId="47"/>
        <pc:sldMkLst>
          <pc:docMk/>
          <pc:sldMk cId="3238631972" sldId="278"/>
        </pc:sldMkLst>
      </pc:sldChg>
      <pc:sldChg chg="new">
        <pc:chgData name="Wanda M." userId="32367b9032cccfed" providerId="LiveId" clId="{BF4EA448-8D0E-4F7E-B81D-3EE5FD4BAAE1}" dt="2021-05-18T02:29:38.574" v="134" actId="680"/>
        <pc:sldMkLst>
          <pc:docMk/>
          <pc:sldMk cId="1716723057" sldId="279"/>
        </pc:sldMkLst>
      </pc:sldChg>
      <pc:sldChg chg="new">
        <pc:chgData name="Wanda M." userId="32367b9032cccfed" providerId="LiveId" clId="{BF4EA448-8D0E-4F7E-B81D-3EE5FD4BAAE1}" dt="2021-05-18T02:34:36.112" v="135" actId="680"/>
        <pc:sldMkLst>
          <pc:docMk/>
          <pc:sldMk cId="94381835" sldId="280"/>
        </pc:sldMkLst>
      </pc:sldChg>
    </pc:docChg>
  </pc:docChgLst>
</pc:chgInfo>
</file>

<file path=ppt/diagrams/_rels/data4.xml.rels><?xml version="1.0" encoding="UTF-8" standalone="yes"?>
<Relationships xmlns="http://schemas.openxmlformats.org/package/2006/relationships"><Relationship Id="rId2" Type="http://schemas.openxmlformats.org/officeDocument/2006/relationships/hyperlink" Target="https://www.familyfriendpoems.com/poems/other/acrostic/" TargetMode="External"/><Relationship Id="rId1" Type="http://schemas.openxmlformats.org/officeDocument/2006/relationships/hyperlink" Target="https://www.familyfriendpoems.com/poems/other/haiku/"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s://www.ilhumanities.org/program/gwendolyn-brooks-youth-poetry-awards/"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hyperlink" Target="https://allpoetry.com/book"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www.familyfriendpoems.com/poems/other/acrostic/" TargetMode="External"/><Relationship Id="rId1" Type="http://schemas.openxmlformats.org/officeDocument/2006/relationships/hyperlink" Target="https://www.familyfriendpoems.com/poems/other/haiku/"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www.ilhumanities.org/program/gwendolyn-brooks-youth-poetry-awards/"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allpoetry.com/book" TargetMode="External"/><Relationship Id="rId2" Type="http://schemas.openxmlformats.org/officeDocument/2006/relationships/image" Target="../media/image9.sv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964B0-655C-4E68-833B-A024BE1F2CDC}"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B377DB7F-EB01-423A-8625-FE7A31CF84D6}">
      <dgm:prSet/>
      <dgm:spPr/>
      <dgm:t>
        <a:bodyPr/>
        <a:lstStyle/>
        <a:p>
          <a:r>
            <a:rPr lang="en-US" b="1">
              <a:latin typeface="Plantagenet Cherokee" panose="02020602070100000000" pitchFamily="18" charset="0"/>
            </a:rPr>
            <a:t>Kid’s Guide</a:t>
          </a:r>
          <a:endParaRPr lang="en-US">
            <a:latin typeface="Plantagenet Cherokee" panose="02020602070100000000" pitchFamily="18" charset="0"/>
          </a:endParaRPr>
        </a:p>
      </dgm:t>
    </dgm:pt>
    <dgm:pt modelId="{FCABD47F-13A4-4979-9F3F-02C053F27934}" type="parTrans" cxnId="{D16D21B4-5E89-4FA9-967B-B96EB5354997}">
      <dgm:prSet/>
      <dgm:spPr/>
      <dgm:t>
        <a:bodyPr/>
        <a:lstStyle/>
        <a:p>
          <a:endParaRPr lang="en-US"/>
        </a:p>
      </dgm:t>
    </dgm:pt>
    <dgm:pt modelId="{000CEA21-6DE0-4F8C-88A9-7A6063904DEA}" type="sibTrans" cxnId="{D16D21B4-5E89-4FA9-967B-B96EB5354997}">
      <dgm:prSet/>
      <dgm:spPr/>
      <dgm:t>
        <a:bodyPr/>
        <a:lstStyle/>
        <a:p>
          <a:endParaRPr lang="en-US"/>
        </a:p>
      </dgm:t>
    </dgm:pt>
    <dgm:pt modelId="{898A6AC1-23C4-4279-948A-ADFB847C1683}">
      <dgm:prSet/>
      <dgm:spPr/>
      <dgm:t>
        <a:bodyPr/>
        <a:lstStyle/>
        <a:p>
          <a:r>
            <a:rPr lang="en-US" b="1">
              <a:latin typeface="Plantagenet Cherokee" panose="02020602070100000000" pitchFamily="18" charset="0"/>
            </a:rPr>
            <a:t>Guide for Teens</a:t>
          </a:r>
          <a:endParaRPr lang="en-US">
            <a:latin typeface="Plantagenet Cherokee" panose="02020602070100000000" pitchFamily="18" charset="0"/>
          </a:endParaRPr>
        </a:p>
      </dgm:t>
    </dgm:pt>
    <dgm:pt modelId="{83977991-F9E3-415A-8240-189AC01A9C60}" type="parTrans" cxnId="{47BD44B1-D311-4B9F-8536-07AF982B6129}">
      <dgm:prSet/>
      <dgm:spPr/>
      <dgm:t>
        <a:bodyPr/>
        <a:lstStyle/>
        <a:p>
          <a:endParaRPr lang="en-US"/>
        </a:p>
      </dgm:t>
    </dgm:pt>
    <dgm:pt modelId="{3590C74E-ED6D-4B4E-9AC4-489756BD89F4}" type="sibTrans" cxnId="{47BD44B1-D311-4B9F-8536-07AF982B6129}">
      <dgm:prSet/>
      <dgm:spPr/>
      <dgm:t>
        <a:bodyPr/>
        <a:lstStyle/>
        <a:p>
          <a:endParaRPr lang="en-US"/>
        </a:p>
      </dgm:t>
    </dgm:pt>
    <dgm:pt modelId="{0724CE0F-9412-4B80-A467-B6F07DF43C77}" type="pres">
      <dgm:prSet presAssocID="{706964B0-655C-4E68-833B-A024BE1F2CDC}" presName="hierChild1" presStyleCnt="0">
        <dgm:presLayoutVars>
          <dgm:chPref val="1"/>
          <dgm:dir/>
          <dgm:animOne val="branch"/>
          <dgm:animLvl val="lvl"/>
          <dgm:resizeHandles/>
        </dgm:presLayoutVars>
      </dgm:prSet>
      <dgm:spPr/>
    </dgm:pt>
    <dgm:pt modelId="{4E95D1B8-9FA5-4CF7-950C-6C419051B595}" type="pres">
      <dgm:prSet presAssocID="{B377DB7F-EB01-423A-8625-FE7A31CF84D6}" presName="hierRoot1" presStyleCnt="0"/>
      <dgm:spPr/>
    </dgm:pt>
    <dgm:pt modelId="{AA381F7E-24FE-47D5-9696-6480A7899E64}" type="pres">
      <dgm:prSet presAssocID="{B377DB7F-EB01-423A-8625-FE7A31CF84D6}" presName="composite" presStyleCnt="0"/>
      <dgm:spPr/>
    </dgm:pt>
    <dgm:pt modelId="{9A143824-231E-42B6-82DD-10908539F850}" type="pres">
      <dgm:prSet presAssocID="{B377DB7F-EB01-423A-8625-FE7A31CF84D6}" presName="background" presStyleLbl="node0" presStyleIdx="0" presStyleCnt="2"/>
      <dgm:spPr/>
    </dgm:pt>
    <dgm:pt modelId="{CAB2FDF6-A3DD-42BD-8CA5-1098681C4F5B}" type="pres">
      <dgm:prSet presAssocID="{B377DB7F-EB01-423A-8625-FE7A31CF84D6}" presName="text" presStyleLbl="fgAcc0" presStyleIdx="0" presStyleCnt="2">
        <dgm:presLayoutVars>
          <dgm:chPref val="3"/>
        </dgm:presLayoutVars>
      </dgm:prSet>
      <dgm:spPr/>
    </dgm:pt>
    <dgm:pt modelId="{96F9EA4E-8AB5-4BDC-BE4B-B55BC2B00EFD}" type="pres">
      <dgm:prSet presAssocID="{B377DB7F-EB01-423A-8625-FE7A31CF84D6}" presName="hierChild2" presStyleCnt="0"/>
      <dgm:spPr/>
    </dgm:pt>
    <dgm:pt modelId="{FBC312B0-8609-4244-BFF8-AD11BD4D543E}" type="pres">
      <dgm:prSet presAssocID="{898A6AC1-23C4-4279-948A-ADFB847C1683}" presName="hierRoot1" presStyleCnt="0"/>
      <dgm:spPr/>
    </dgm:pt>
    <dgm:pt modelId="{1DF2ACB7-B6C6-4D10-97EB-3833137B786E}" type="pres">
      <dgm:prSet presAssocID="{898A6AC1-23C4-4279-948A-ADFB847C1683}" presName="composite" presStyleCnt="0"/>
      <dgm:spPr/>
    </dgm:pt>
    <dgm:pt modelId="{136FB1E1-E585-4624-93E1-AB2A8DD997A4}" type="pres">
      <dgm:prSet presAssocID="{898A6AC1-23C4-4279-948A-ADFB847C1683}" presName="background" presStyleLbl="node0" presStyleIdx="1" presStyleCnt="2"/>
      <dgm:spPr>
        <a:solidFill>
          <a:srgbClr val="F48A48"/>
        </a:solidFill>
      </dgm:spPr>
    </dgm:pt>
    <dgm:pt modelId="{89BE7A09-792D-4182-88C1-8D2D06F2CD9F}" type="pres">
      <dgm:prSet presAssocID="{898A6AC1-23C4-4279-948A-ADFB847C1683}" presName="text" presStyleLbl="fgAcc0" presStyleIdx="1" presStyleCnt="2">
        <dgm:presLayoutVars>
          <dgm:chPref val="3"/>
        </dgm:presLayoutVars>
      </dgm:prSet>
      <dgm:spPr/>
    </dgm:pt>
    <dgm:pt modelId="{5F234309-9E1A-4354-A0B6-E79F1F8AD128}" type="pres">
      <dgm:prSet presAssocID="{898A6AC1-23C4-4279-948A-ADFB847C1683}" presName="hierChild2" presStyleCnt="0"/>
      <dgm:spPr/>
    </dgm:pt>
  </dgm:ptLst>
  <dgm:cxnLst>
    <dgm:cxn modelId="{493BC145-056A-46EF-8FAB-A6B25909EE79}" type="presOf" srcId="{898A6AC1-23C4-4279-948A-ADFB847C1683}" destId="{89BE7A09-792D-4182-88C1-8D2D06F2CD9F}" srcOrd="0" destOrd="0" presId="urn:microsoft.com/office/officeart/2005/8/layout/hierarchy1"/>
    <dgm:cxn modelId="{47BD44B1-D311-4B9F-8536-07AF982B6129}" srcId="{706964B0-655C-4E68-833B-A024BE1F2CDC}" destId="{898A6AC1-23C4-4279-948A-ADFB847C1683}" srcOrd="1" destOrd="0" parTransId="{83977991-F9E3-415A-8240-189AC01A9C60}" sibTransId="{3590C74E-ED6D-4B4E-9AC4-489756BD89F4}"/>
    <dgm:cxn modelId="{D16D21B4-5E89-4FA9-967B-B96EB5354997}" srcId="{706964B0-655C-4E68-833B-A024BE1F2CDC}" destId="{B377DB7F-EB01-423A-8625-FE7A31CF84D6}" srcOrd="0" destOrd="0" parTransId="{FCABD47F-13A4-4979-9F3F-02C053F27934}" sibTransId="{000CEA21-6DE0-4F8C-88A9-7A6063904DEA}"/>
    <dgm:cxn modelId="{5B8093D8-B34C-460D-A766-786966F5C9D7}" type="presOf" srcId="{B377DB7F-EB01-423A-8625-FE7A31CF84D6}" destId="{CAB2FDF6-A3DD-42BD-8CA5-1098681C4F5B}" srcOrd="0" destOrd="0" presId="urn:microsoft.com/office/officeart/2005/8/layout/hierarchy1"/>
    <dgm:cxn modelId="{17F9B6F2-42D5-4727-92C0-654512C990EB}" type="presOf" srcId="{706964B0-655C-4E68-833B-A024BE1F2CDC}" destId="{0724CE0F-9412-4B80-A467-B6F07DF43C77}" srcOrd="0" destOrd="0" presId="urn:microsoft.com/office/officeart/2005/8/layout/hierarchy1"/>
    <dgm:cxn modelId="{E3D31A28-CB92-4366-B90A-CB394544AAEC}" type="presParOf" srcId="{0724CE0F-9412-4B80-A467-B6F07DF43C77}" destId="{4E95D1B8-9FA5-4CF7-950C-6C419051B595}" srcOrd="0" destOrd="0" presId="urn:microsoft.com/office/officeart/2005/8/layout/hierarchy1"/>
    <dgm:cxn modelId="{60E32626-5B90-45AB-B20A-E1F90EBA935B}" type="presParOf" srcId="{4E95D1B8-9FA5-4CF7-950C-6C419051B595}" destId="{AA381F7E-24FE-47D5-9696-6480A7899E64}" srcOrd="0" destOrd="0" presId="urn:microsoft.com/office/officeart/2005/8/layout/hierarchy1"/>
    <dgm:cxn modelId="{1AEE5647-1678-4F39-8347-F234F4A72868}" type="presParOf" srcId="{AA381F7E-24FE-47D5-9696-6480A7899E64}" destId="{9A143824-231E-42B6-82DD-10908539F850}" srcOrd="0" destOrd="0" presId="urn:microsoft.com/office/officeart/2005/8/layout/hierarchy1"/>
    <dgm:cxn modelId="{6BCA45AB-F84D-4649-88D5-CB67D5646FD2}" type="presParOf" srcId="{AA381F7E-24FE-47D5-9696-6480A7899E64}" destId="{CAB2FDF6-A3DD-42BD-8CA5-1098681C4F5B}" srcOrd="1" destOrd="0" presId="urn:microsoft.com/office/officeart/2005/8/layout/hierarchy1"/>
    <dgm:cxn modelId="{7406EE03-6405-4DAD-AC17-994D1C1E1F2A}" type="presParOf" srcId="{4E95D1B8-9FA5-4CF7-950C-6C419051B595}" destId="{96F9EA4E-8AB5-4BDC-BE4B-B55BC2B00EFD}" srcOrd="1" destOrd="0" presId="urn:microsoft.com/office/officeart/2005/8/layout/hierarchy1"/>
    <dgm:cxn modelId="{BB66FBE1-100E-45C5-9229-94C4F2025F32}" type="presParOf" srcId="{0724CE0F-9412-4B80-A467-B6F07DF43C77}" destId="{FBC312B0-8609-4244-BFF8-AD11BD4D543E}" srcOrd="1" destOrd="0" presId="urn:microsoft.com/office/officeart/2005/8/layout/hierarchy1"/>
    <dgm:cxn modelId="{C2E08CDA-14ED-4CE5-AA7C-D1D6A9CE9FCE}" type="presParOf" srcId="{FBC312B0-8609-4244-BFF8-AD11BD4D543E}" destId="{1DF2ACB7-B6C6-4D10-97EB-3833137B786E}" srcOrd="0" destOrd="0" presId="urn:microsoft.com/office/officeart/2005/8/layout/hierarchy1"/>
    <dgm:cxn modelId="{A20B3418-B872-46CB-9179-116A8CD43C36}" type="presParOf" srcId="{1DF2ACB7-B6C6-4D10-97EB-3833137B786E}" destId="{136FB1E1-E585-4624-93E1-AB2A8DD997A4}" srcOrd="0" destOrd="0" presId="urn:microsoft.com/office/officeart/2005/8/layout/hierarchy1"/>
    <dgm:cxn modelId="{9AB2B623-B9AB-41A0-8AE5-1EDC54080CE4}" type="presParOf" srcId="{1DF2ACB7-B6C6-4D10-97EB-3833137B786E}" destId="{89BE7A09-792D-4182-88C1-8D2D06F2CD9F}" srcOrd="1" destOrd="0" presId="urn:microsoft.com/office/officeart/2005/8/layout/hierarchy1"/>
    <dgm:cxn modelId="{0581C5BA-D32D-4E1B-8EE9-801B36E21216}" type="presParOf" srcId="{FBC312B0-8609-4244-BFF8-AD11BD4D543E}" destId="{5F234309-9E1A-4354-A0B6-E79F1F8AD12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340FA5-F0B0-434B-8ED2-8795F2FA401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23DE92D-43FB-415A-88AA-C520BB0EF777}">
      <dgm:prSet custT="1"/>
      <dgm:spPr>
        <a:solidFill>
          <a:srgbClr val="00B7E2"/>
        </a:solidFill>
      </dgm:spPr>
      <dgm:t>
        <a:bodyPr/>
        <a:lstStyle/>
        <a:p>
          <a:endParaRPr lang="en-US" sz="4800" b="1" dirty="0">
            <a:latin typeface="Plantagenet Cherokee" panose="02020602070100000000" pitchFamily="18" charset="0"/>
          </a:endParaRPr>
        </a:p>
        <a:p>
          <a:r>
            <a:rPr lang="en-US" sz="4800" b="1" dirty="0">
              <a:latin typeface="Segoe Print" panose="02000600000000000000" pitchFamily="2" charset="0"/>
            </a:rPr>
            <a:t>Think</a:t>
          </a:r>
        </a:p>
      </dgm:t>
    </dgm:pt>
    <dgm:pt modelId="{3954706E-2DF4-4B0B-B562-60ED835C5682}" type="parTrans" cxnId="{12F564EC-3242-470B-AAC7-6CADCF5D23C1}">
      <dgm:prSet/>
      <dgm:spPr/>
      <dgm:t>
        <a:bodyPr/>
        <a:lstStyle/>
        <a:p>
          <a:endParaRPr lang="en-US"/>
        </a:p>
      </dgm:t>
    </dgm:pt>
    <dgm:pt modelId="{C6B1FDE4-D08D-4CCB-A960-F1FC5232CABF}" type="sibTrans" cxnId="{12F564EC-3242-470B-AAC7-6CADCF5D23C1}">
      <dgm:prSet/>
      <dgm:spPr>
        <a:solidFill>
          <a:srgbClr val="73ACF1">
            <a:alpha val="90000"/>
          </a:srgbClr>
        </a:solidFill>
      </dgm:spPr>
      <dgm:t>
        <a:bodyPr/>
        <a:lstStyle/>
        <a:p>
          <a:endParaRPr lang="en-US"/>
        </a:p>
      </dgm:t>
    </dgm:pt>
    <dgm:pt modelId="{802ED1A4-2A02-43DE-B42B-40E2E9A16936}">
      <dgm:prSet custT="1"/>
      <dgm:spPr>
        <a:solidFill>
          <a:srgbClr val="CD6DF3"/>
        </a:solidFill>
      </dgm:spPr>
      <dgm:t>
        <a:bodyPr/>
        <a:lstStyle/>
        <a:p>
          <a:endParaRPr lang="en-US" sz="3600" b="1" dirty="0">
            <a:latin typeface="Plantagenet Cherokee" panose="02020602070100000000" pitchFamily="18" charset="0"/>
          </a:endParaRPr>
        </a:p>
        <a:p>
          <a:r>
            <a:rPr lang="en-US" sz="4800" b="1" dirty="0">
              <a:latin typeface="Segoe Print" panose="02000600000000000000" pitchFamily="2" charset="0"/>
            </a:rPr>
            <a:t>Choose</a:t>
          </a:r>
        </a:p>
      </dgm:t>
    </dgm:pt>
    <dgm:pt modelId="{33B79772-0CC1-4D6F-9B1D-8E4803DEBAD3}" type="parTrans" cxnId="{6572940E-D137-4BF3-AFE3-D158270D8458}">
      <dgm:prSet/>
      <dgm:spPr/>
      <dgm:t>
        <a:bodyPr/>
        <a:lstStyle/>
        <a:p>
          <a:endParaRPr lang="en-US"/>
        </a:p>
      </dgm:t>
    </dgm:pt>
    <dgm:pt modelId="{4A3D245F-FDDB-4B86-8B6E-5958FDA785D7}" type="sibTrans" cxnId="{6572940E-D137-4BF3-AFE3-D158270D8458}">
      <dgm:prSet/>
      <dgm:spPr>
        <a:solidFill>
          <a:srgbClr val="EFCAFA">
            <a:alpha val="90000"/>
          </a:srgbClr>
        </a:solidFill>
      </dgm:spPr>
      <dgm:t>
        <a:bodyPr/>
        <a:lstStyle/>
        <a:p>
          <a:endParaRPr lang="en-US"/>
        </a:p>
      </dgm:t>
    </dgm:pt>
    <dgm:pt modelId="{14F116BE-4AAB-4B57-A7B1-29476551136A}">
      <dgm:prSet custT="1"/>
      <dgm:spPr>
        <a:solidFill>
          <a:srgbClr val="F48A48"/>
        </a:solidFill>
      </dgm:spPr>
      <dgm:t>
        <a:bodyPr/>
        <a:lstStyle/>
        <a:p>
          <a:endParaRPr lang="en-US" sz="3600" b="1" dirty="0">
            <a:latin typeface="Plantagenet Cherokee" panose="02020602070100000000" pitchFamily="18" charset="0"/>
          </a:endParaRPr>
        </a:p>
        <a:p>
          <a:r>
            <a:rPr lang="en-US" sz="4800" b="1" dirty="0">
              <a:latin typeface="Segoe Print" panose="02000600000000000000" pitchFamily="2" charset="0"/>
            </a:rPr>
            <a:t>Write</a:t>
          </a:r>
        </a:p>
      </dgm:t>
    </dgm:pt>
    <dgm:pt modelId="{C1F4B682-5D98-4B63-AC52-424AE085DA3A}" type="parTrans" cxnId="{33B5BCD2-BF36-41D1-B9E3-A78F4E2B37D2}">
      <dgm:prSet/>
      <dgm:spPr/>
      <dgm:t>
        <a:bodyPr/>
        <a:lstStyle/>
        <a:p>
          <a:endParaRPr lang="en-US"/>
        </a:p>
      </dgm:t>
    </dgm:pt>
    <dgm:pt modelId="{E4824115-128C-41B0-89EE-879CBB081FA2}" type="sibTrans" cxnId="{33B5BCD2-BF36-41D1-B9E3-A78F4E2B37D2}">
      <dgm:prSet/>
      <dgm:spPr>
        <a:solidFill>
          <a:srgbClr val="FFCCCC">
            <a:alpha val="90000"/>
          </a:srgbClr>
        </a:solidFill>
      </dgm:spPr>
      <dgm:t>
        <a:bodyPr/>
        <a:lstStyle/>
        <a:p>
          <a:endParaRPr lang="en-US"/>
        </a:p>
      </dgm:t>
    </dgm:pt>
    <dgm:pt modelId="{65218B52-48BC-42B1-9393-01FE9CFC4275}">
      <dgm:prSet custT="1"/>
      <dgm:spPr>
        <a:solidFill>
          <a:srgbClr val="FFCCCC">
            <a:alpha val="90000"/>
          </a:srgbClr>
        </a:solidFill>
      </dgm:spPr>
      <dgm:t>
        <a:bodyPr/>
        <a:lstStyle/>
        <a:p>
          <a:pPr algn="ctr"/>
          <a:endParaRPr lang="en-US" sz="1400" b="1" dirty="0">
            <a:latin typeface="Plantagenet Cherokee" panose="02020602070100000000" pitchFamily="18" charset="0"/>
          </a:endParaRPr>
        </a:p>
      </dgm:t>
    </dgm:pt>
    <dgm:pt modelId="{471F487D-94D2-4C3B-B33A-AA65D0456987}" type="parTrans" cxnId="{5871FCCC-7C6E-4BB5-B28F-96A0C1641677}">
      <dgm:prSet/>
      <dgm:spPr/>
      <dgm:t>
        <a:bodyPr/>
        <a:lstStyle/>
        <a:p>
          <a:endParaRPr lang="en-US"/>
        </a:p>
      </dgm:t>
    </dgm:pt>
    <dgm:pt modelId="{707AAF2C-3E67-487E-A47D-AF61FCCA876A}" type="sibTrans" cxnId="{5871FCCC-7C6E-4BB5-B28F-96A0C1641677}">
      <dgm:prSet/>
      <dgm:spPr/>
      <dgm:t>
        <a:bodyPr/>
        <a:lstStyle/>
        <a:p>
          <a:endParaRPr lang="en-US"/>
        </a:p>
      </dgm:t>
    </dgm:pt>
    <dgm:pt modelId="{79D58FBD-9755-42AE-AD35-5470B7A9AD64}">
      <dgm:prSet custT="1"/>
      <dgm:spPr>
        <a:solidFill>
          <a:srgbClr val="E763B8"/>
        </a:solidFill>
      </dgm:spPr>
      <dgm:t>
        <a:bodyPr/>
        <a:lstStyle/>
        <a:p>
          <a:endParaRPr lang="en-US" sz="3600" b="1" dirty="0">
            <a:latin typeface="Plantagenet Cherokee" panose="02020602070100000000" pitchFamily="18" charset="0"/>
          </a:endParaRPr>
        </a:p>
        <a:p>
          <a:r>
            <a:rPr lang="en-US" sz="4800" b="1" dirty="0">
              <a:latin typeface="Segoe Print" panose="02000600000000000000" pitchFamily="2" charset="0"/>
            </a:rPr>
            <a:t>Revise</a:t>
          </a:r>
        </a:p>
      </dgm:t>
    </dgm:pt>
    <dgm:pt modelId="{60EC87DA-1971-456C-8C90-F64113FE9173}" type="parTrans" cxnId="{3BFA931B-926C-43D6-A0C7-0795764A9D7D}">
      <dgm:prSet/>
      <dgm:spPr/>
      <dgm:t>
        <a:bodyPr/>
        <a:lstStyle/>
        <a:p>
          <a:endParaRPr lang="en-US"/>
        </a:p>
      </dgm:t>
    </dgm:pt>
    <dgm:pt modelId="{5F1B2167-4CF6-48B3-9FB9-E33F8C9392C3}" type="sibTrans" cxnId="{3BFA931B-926C-43D6-A0C7-0795764A9D7D}">
      <dgm:prSet/>
      <dgm:spPr/>
      <dgm:t>
        <a:bodyPr/>
        <a:lstStyle/>
        <a:p>
          <a:endParaRPr lang="en-US"/>
        </a:p>
      </dgm:t>
    </dgm:pt>
    <dgm:pt modelId="{D3D1ABF3-8B31-4414-8529-4C9C4882E24E}">
      <dgm:prSet custT="1"/>
      <dgm:spPr>
        <a:solidFill>
          <a:srgbClr val="F5CDF0">
            <a:alpha val="89804"/>
          </a:srgbClr>
        </a:solidFill>
      </dgm:spPr>
      <dgm:t>
        <a:bodyPr/>
        <a:lstStyle/>
        <a:p>
          <a:pPr algn="ctr"/>
          <a:endParaRPr lang="en-US" sz="1400" b="1" dirty="0">
            <a:latin typeface="Plantagenet Cherokee" panose="02020602070100000000" pitchFamily="18" charset="0"/>
          </a:endParaRPr>
        </a:p>
      </dgm:t>
    </dgm:pt>
    <dgm:pt modelId="{661FC319-3EE3-4FE2-967B-A2E05ABEF7C8}" type="parTrans" cxnId="{DD97739D-4AA8-429E-9F52-880D1CBBC947}">
      <dgm:prSet/>
      <dgm:spPr/>
      <dgm:t>
        <a:bodyPr/>
        <a:lstStyle/>
        <a:p>
          <a:endParaRPr lang="en-US"/>
        </a:p>
      </dgm:t>
    </dgm:pt>
    <dgm:pt modelId="{FE485329-1110-4148-9FDA-573B712E9EB7}" type="sibTrans" cxnId="{DD97739D-4AA8-429E-9F52-880D1CBBC947}">
      <dgm:prSet/>
      <dgm:spPr/>
      <dgm:t>
        <a:bodyPr/>
        <a:lstStyle/>
        <a:p>
          <a:endParaRPr lang="en-US"/>
        </a:p>
      </dgm:t>
    </dgm:pt>
    <dgm:pt modelId="{23D050DE-F557-4D6A-BAD6-E988142C11B8}">
      <dgm:prSet custT="1"/>
      <dgm:spPr>
        <a:solidFill>
          <a:srgbClr val="00B7E2"/>
        </a:solidFill>
      </dgm:spPr>
      <dgm:t>
        <a:bodyPr/>
        <a:lstStyle/>
        <a:p>
          <a:pPr algn="ctr"/>
          <a:endParaRPr lang="en-US" sz="1400" b="1" dirty="0">
            <a:latin typeface="Plantagenet Cherokee" panose="02020602070100000000" pitchFamily="18" charset="0"/>
          </a:endParaRPr>
        </a:p>
      </dgm:t>
    </dgm:pt>
    <dgm:pt modelId="{C6A8A299-FFE6-4D1D-9F6F-2F116CFDC0B7}" type="sibTrans" cxnId="{051FDAEF-E5D1-4256-B778-34AA8193FB66}">
      <dgm:prSet/>
      <dgm:spPr/>
      <dgm:t>
        <a:bodyPr/>
        <a:lstStyle/>
        <a:p>
          <a:endParaRPr lang="en-US"/>
        </a:p>
      </dgm:t>
    </dgm:pt>
    <dgm:pt modelId="{7EE6B7AC-863F-4725-B0A8-E4B72B2FC84C}" type="parTrans" cxnId="{051FDAEF-E5D1-4256-B778-34AA8193FB66}">
      <dgm:prSet/>
      <dgm:spPr/>
      <dgm:t>
        <a:bodyPr/>
        <a:lstStyle/>
        <a:p>
          <a:endParaRPr lang="en-US"/>
        </a:p>
      </dgm:t>
    </dgm:pt>
    <dgm:pt modelId="{65292258-B941-445A-B5E7-2D0BE66FB503}">
      <dgm:prSet custT="1"/>
      <dgm:spPr>
        <a:solidFill>
          <a:srgbClr val="CD6DF3"/>
        </a:solidFill>
      </dgm:spPr>
      <dgm:t>
        <a:bodyPr/>
        <a:lstStyle/>
        <a:p>
          <a:pPr algn="ctr"/>
          <a:endParaRPr lang="en-US" sz="1400" b="1" dirty="0">
            <a:latin typeface="Plantagenet Cherokee" panose="02020602070100000000" pitchFamily="18" charset="0"/>
          </a:endParaRPr>
        </a:p>
      </dgm:t>
    </dgm:pt>
    <dgm:pt modelId="{A6D0619E-B27B-47FD-BEB2-57C4932A1179}" type="sibTrans" cxnId="{6BCB0438-5A80-4C48-B527-82B9C18D6DA9}">
      <dgm:prSet/>
      <dgm:spPr/>
      <dgm:t>
        <a:bodyPr/>
        <a:lstStyle/>
        <a:p>
          <a:endParaRPr lang="en-US"/>
        </a:p>
      </dgm:t>
    </dgm:pt>
    <dgm:pt modelId="{BC9BC4B7-A2EB-4590-B7EC-442916FCC8EE}" type="parTrans" cxnId="{6BCB0438-5A80-4C48-B527-82B9C18D6DA9}">
      <dgm:prSet/>
      <dgm:spPr/>
      <dgm:t>
        <a:bodyPr/>
        <a:lstStyle/>
        <a:p>
          <a:endParaRPr lang="en-US"/>
        </a:p>
      </dgm:t>
    </dgm:pt>
    <dgm:pt modelId="{04979C29-77C1-4303-A315-375F794DCF81}" type="pres">
      <dgm:prSet presAssocID="{14340FA5-F0B0-434B-8ED2-8795F2FA4018}" presName="outerComposite" presStyleCnt="0">
        <dgm:presLayoutVars>
          <dgm:chMax val="5"/>
          <dgm:dir/>
          <dgm:resizeHandles val="exact"/>
        </dgm:presLayoutVars>
      </dgm:prSet>
      <dgm:spPr/>
    </dgm:pt>
    <dgm:pt modelId="{16B6F7BE-96C0-4D92-B171-1FBBE03AC005}" type="pres">
      <dgm:prSet presAssocID="{14340FA5-F0B0-434B-8ED2-8795F2FA4018}" presName="dummyMaxCanvas" presStyleCnt="0">
        <dgm:presLayoutVars/>
      </dgm:prSet>
      <dgm:spPr/>
    </dgm:pt>
    <dgm:pt modelId="{18DA8E34-56D3-4671-9082-F3391AE6722F}" type="pres">
      <dgm:prSet presAssocID="{14340FA5-F0B0-434B-8ED2-8795F2FA4018}" presName="FourNodes_1" presStyleLbl="node1" presStyleIdx="0" presStyleCnt="4">
        <dgm:presLayoutVars>
          <dgm:bulletEnabled val="1"/>
        </dgm:presLayoutVars>
      </dgm:prSet>
      <dgm:spPr/>
    </dgm:pt>
    <dgm:pt modelId="{7CB24B97-9221-4F9E-959F-FC75543A6A85}" type="pres">
      <dgm:prSet presAssocID="{14340FA5-F0B0-434B-8ED2-8795F2FA4018}" presName="FourNodes_2" presStyleLbl="node1" presStyleIdx="1" presStyleCnt="4">
        <dgm:presLayoutVars>
          <dgm:bulletEnabled val="1"/>
        </dgm:presLayoutVars>
      </dgm:prSet>
      <dgm:spPr/>
    </dgm:pt>
    <dgm:pt modelId="{43804290-AF64-4362-8AC9-C9987CFD7DC9}" type="pres">
      <dgm:prSet presAssocID="{14340FA5-F0B0-434B-8ED2-8795F2FA4018}" presName="FourNodes_3" presStyleLbl="node1" presStyleIdx="2" presStyleCnt="4">
        <dgm:presLayoutVars>
          <dgm:bulletEnabled val="1"/>
        </dgm:presLayoutVars>
      </dgm:prSet>
      <dgm:spPr/>
    </dgm:pt>
    <dgm:pt modelId="{0E367999-4219-4F63-8473-7D88A5C166F9}" type="pres">
      <dgm:prSet presAssocID="{14340FA5-F0B0-434B-8ED2-8795F2FA4018}" presName="FourNodes_4" presStyleLbl="node1" presStyleIdx="3" presStyleCnt="4">
        <dgm:presLayoutVars>
          <dgm:bulletEnabled val="1"/>
        </dgm:presLayoutVars>
      </dgm:prSet>
      <dgm:spPr/>
    </dgm:pt>
    <dgm:pt modelId="{9FDB95D8-99F5-418D-B53B-42D60CC27EE7}" type="pres">
      <dgm:prSet presAssocID="{14340FA5-F0B0-434B-8ED2-8795F2FA4018}" presName="FourConn_1-2" presStyleLbl="fgAccFollowNode1" presStyleIdx="0" presStyleCnt="3">
        <dgm:presLayoutVars>
          <dgm:bulletEnabled val="1"/>
        </dgm:presLayoutVars>
      </dgm:prSet>
      <dgm:spPr/>
    </dgm:pt>
    <dgm:pt modelId="{B321F94C-0C2A-47ED-A7C9-748312BE9263}" type="pres">
      <dgm:prSet presAssocID="{14340FA5-F0B0-434B-8ED2-8795F2FA4018}" presName="FourConn_2-3" presStyleLbl="fgAccFollowNode1" presStyleIdx="1" presStyleCnt="3">
        <dgm:presLayoutVars>
          <dgm:bulletEnabled val="1"/>
        </dgm:presLayoutVars>
      </dgm:prSet>
      <dgm:spPr/>
    </dgm:pt>
    <dgm:pt modelId="{46AA6DA3-7801-44B3-B324-C331EC569BD3}" type="pres">
      <dgm:prSet presAssocID="{14340FA5-F0B0-434B-8ED2-8795F2FA4018}" presName="FourConn_3-4" presStyleLbl="fgAccFollowNode1" presStyleIdx="2" presStyleCnt="3">
        <dgm:presLayoutVars>
          <dgm:bulletEnabled val="1"/>
        </dgm:presLayoutVars>
      </dgm:prSet>
      <dgm:spPr/>
    </dgm:pt>
    <dgm:pt modelId="{622B5F06-F3D1-4F31-AE3A-8C2D45167BFB}" type="pres">
      <dgm:prSet presAssocID="{14340FA5-F0B0-434B-8ED2-8795F2FA4018}" presName="FourNodes_1_text" presStyleLbl="node1" presStyleIdx="3" presStyleCnt="4">
        <dgm:presLayoutVars>
          <dgm:bulletEnabled val="1"/>
        </dgm:presLayoutVars>
      </dgm:prSet>
      <dgm:spPr/>
    </dgm:pt>
    <dgm:pt modelId="{2B09C88D-46B3-47C8-BD2D-0E193D19D812}" type="pres">
      <dgm:prSet presAssocID="{14340FA5-F0B0-434B-8ED2-8795F2FA4018}" presName="FourNodes_2_text" presStyleLbl="node1" presStyleIdx="3" presStyleCnt="4">
        <dgm:presLayoutVars>
          <dgm:bulletEnabled val="1"/>
        </dgm:presLayoutVars>
      </dgm:prSet>
      <dgm:spPr/>
    </dgm:pt>
    <dgm:pt modelId="{8582A61B-51B5-4C8E-96E8-5D503613757E}" type="pres">
      <dgm:prSet presAssocID="{14340FA5-F0B0-434B-8ED2-8795F2FA4018}" presName="FourNodes_3_text" presStyleLbl="node1" presStyleIdx="3" presStyleCnt="4">
        <dgm:presLayoutVars>
          <dgm:bulletEnabled val="1"/>
        </dgm:presLayoutVars>
      </dgm:prSet>
      <dgm:spPr/>
    </dgm:pt>
    <dgm:pt modelId="{E38BFA75-B1CD-44E5-829D-05A3D8930F06}" type="pres">
      <dgm:prSet presAssocID="{14340FA5-F0B0-434B-8ED2-8795F2FA4018}" presName="FourNodes_4_text" presStyleLbl="node1" presStyleIdx="3" presStyleCnt="4">
        <dgm:presLayoutVars>
          <dgm:bulletEnabled val="1"/>
        </dgm:presLayoutVars>
      </dgm:prSet>
      <dgm:spPr/>
    </dgm:pt>
  </dgm:ptLst>
  <dgm:cxnLst>
    <dgm:cxn modelId="{6572940E-D137-4BF3-AFE3-D158270D8458}" srcId="{14340FA5-F0B0-434B-8ED2-8795F2FA4018}" destId="{802ED1A4-2A02-43DE-B42B-40E2E9A16936}" srcOrd="1" destOrd="0" parTransId="{33B79772-0CC1-4D6F-9B1D-8E4803DEBAD3}" sibTransId="{4A3D245F-FDDB-4B86-8B6E-5958FDA785D7}"/>
    <dgm:cxn modelId="{5FCABC0E-6989-4DB1-9ACD-ED325246CDCE}" type="presOf" srcId="{65292258-B941-445A-B5E7-2D0BE66FB503}" destId="{2B09C88D-46B3-47C8-BD2D-0E193D19D812}" srcOrd="1" destOrd="1" presId="urn:microsoft.com/office/officeart/2005/8/layout/vProcess5"/>
    <dgm:cxn modelId="{03BF6B10-0DF5-4733-B477-4FB8AE8E6879}" type="presOf" srcId="{65292258-B941-445A-B5E7-2D0BE66FB503}" destId="{7CB24B97-9221-4F9E-959F-FC75543A6A85}" srcOrd="0" destOrd="1" presId="urn:microsoft.com/office/officeart/2005/8/layout/vProcess5"/>
    <dgm:cxn modelId="{3BFA931B-926C-43D6-A0C7-0795764A9D7D}" srcId="{14340FA5-F0B0-434B-8ED2-8795F2FA4018}" destId="{79D58FBD-9755-42AE-AD35-5470B7A9AD64}" srcOrd="3" destOrd="0" parTransId="{60EC87DA-1971-456C-8C90-F64113FE9173}" sibTransId="{5F1B2167-4CF6-48B3-9FB9-E33F8C9392C3}"/>
    <dgm:cxn modelId="{6A2ACF33-9199-4DB4-9F81-DDC541F36F73}" type="presOf" srcId="{14F116BE-4AAB-4B57-A7B1-29476551136A}" destId="{43804290-AF64-4362-8AC9-C9987CFD7DC9}" srcOrd="0" destOrd="0" presId="urn:microsoft.com/office/officeart/2005/8/layout/vProcess5"/>
    <dgm:cxn modelId="{C907D534-ABBB-4DA6-9C24-9C5DC775D7EA}" type="presOf" srcId="{D3D1ABF3-8B31-4414-8529-4C9C4882E24E}" destId="{E38BFA75-B1CD-44E5-829D-05A3D8930F06}" srcOrd="1" destOrd="1" presId="urn:microsoft.com/office/officeart/2005/8/layout/vProcess5"/>
    <dgm:cxn modelId="{52170337-FFA0-41C9-BEC0-7284CB24FC82}" type="presOf" srcId="{23D050DE-F557-4D6A-BAD6-E988142C11B8}" destId="{18DA8E34-56D3-4671-9082-F3391AE6722F}" srcOrd="0" destOrd="1" presId="urn:microsoft.com/office/officeart/2005/8/layout/vProcess5"/>
    <dgm:cxn modelId="{6BCB0438-5A80-4C48-B527-82B9C18D6DA9}" srcId="{802ED1A4-2A02-43DE-B42B-40E2E9A16936}" destId="{65292258-B941-445A-B5E7-2D0BE66FB503}" srcOrd="0" destOrd="0" parTransId="{BC9BC4B7-A2EB-4590-B7EC-442916FCC8EE}" sibTransId="{A6D0619E-B27B-47FD-BEB2-57C4932A1179}"/>
    <dgm:cxn modelId="{B382465E-2DE4-42BE-9ABF-29DCF79EE86D}" type="presOf" srcId="{C6B1FDE4-D08D-4CCB-A960-F1FC5232CABF}" destId="{9FDB95D8-99F5-418D-B53B-42D60CC27EE7}" srcOrd="0" destOrd="0" presId="urn:microsoft.com/office/officeart/2005/8/layout/vProcess5"/>
    <dgm:cxn modelId="{7B361045-070D-46E9-AE25-5C83698C9759}" type="presOf" srcId="{4A3D245F-FDDB-4B86-8B6E-5958FDA785D7}" destId="{B321F94C-0C2A-47ED-A7C9-748312BE9263}" srcOrd="0" destOrd="0" presId="urn:microsoft.com/office/officeart/2005/8/layout/vProcess5"/>
    <dgm:cxn modelId="{2C8F6545-E80A-4952-90DD-23BE02B7C690}" type="presOf" srcId="{E4824115-128C-41B0-89EE-879CBB081FA2}" destId="{46AA6DA3-7801-44B3-B324-C331EC569BD3}" srcOrd="0" destOrd="0" presId="urn:microsoft.com/office/officeart/2005/8/layout/vProcess5"/>
    <dgm:cxn modelId="{1D8E9A4A-2AA6-44EA-8A27-8590719A9304}" type="presOf" srcId="{65218B52-48BC-42B1-9393-01FE9CFC4275}" destId="{43804290-AF64-4362-8AC9-C9987CFD7DC9}" srcOrd="0" destOrd="1" presId="urn:microsoft.com/office/officeart/2005/8/layout/vProcess5"/>
    <dgm:cxn modelId="{ECFF3253-9423-4F81-AB6C-23E39C687F20}" type="presOf" srcId="{823DE92D-43FB-415A-88AA-C520BB0EF777}" destId="{18DA8E34-56D3-4671-9082-F3391AE6722F}" srcOrd="0" destOrd="0" presId="urn:microsoft.com/office/officeart/2005/8/layout/vProcess5"/>
    <dgm:cxn modelId="{F468E877-46C0-4080-AD6E-B333549783E8}" type="presOf" srcId="{802ED1A4-2A02-43DE-B42B-40E2E9A16936}" destId="{2B09C88D-46B3-47C8-BD2D-0E193D19D812}" srcOrd="1" destOrd="0" presId="urn:microsoft.com/office/officeart/2005/8/layout/vProcess5"/>
    <dgm:cxn modelId="{02927F86-C38A-4411-A797-EC9F4F768D6E}" type="presOf" srcId="{14340FA5-F0B0-434B-8ED2-8795F2FA4018}" destId="{04979C29-77C1-4303-A315-375F794DCF81}" srcOrd="0" destOrd="0" presId="urn:microsoft.com/office/officeart/2005/8/layout/vProcess5"/>
    <dgm:cxn modelId="{EABFC186-838D-4003-A1EE-F2D448C52FE4}" type="presOf" srcId="{23D050DE-F557-4D6A-BAD6-E988142C11B8}" destId="{622B5F06-F3D1-4F31-AE3A-8C2D45167BFB}" srcOrd="1" destOrd="1" presId="urn:microsoft.com/office/officeart/2005/8/layout/vProcess5"/>
    <dgm:cxn modelId="{FE10938D-9D3D-4734-9032-5519CA7F5E89}" type="presOf" srcId="{D3D1ABF3-8B31-4414-8529-4C9C4882E24E}" destId="{0E367999-4219-4F63-8473-7D88A5C166F9}" srcOrd="0" destOrd="1" presId="urn:microsoft.com/office/officeart/2005/8/layout/vProcess5"/>
    <dgm:cxn modelId="{AD5EEB9A-6D9D-4A12-AFC1-432666BD0A73}" type="presOf" srcId="{802ED1A4-2A02-43DE-B42B-40E2E9A16936}" destId="{7CB24B97-9221-4F9E-959F-FC75543A6A85}" srcOrd="0" destOrd="0" presId="urn:microsoft.com/office/officeart/2005/8/layout/vProcess5"/>
    <dgm:cxn modelId="{DD97739D-4AA8-429E-9F52-880D1CBBC947}" srcId="{79D58FBD-9755-42AE-AD35-5470B7A9AD64}" destId="{D3D1ABF3-8B31-4414-8529-4C9C4882E24E}" srcOrd="0" destOrd="0" parTransId="{661FC319-3EE3-4FE2-967B-A2E05ABEF7C8}" sibTransId="{FE485329-1110-4148-9FDA-573B712E9EB7}"/>
    <dgm:cxn modelId="{755491B9-D99D-49D9-B72D-77A2EF63510B}" type="presOf" srcId="{79D58FBD-9755-42AE-AD35-5470B7A9AD64}" destId="{0E367999-4219-4F63-8473-7D88A5C166F9}" srcOrd="0" destOrd="0" presId="urn:microsoft.com/office/officeart/2005/8/layout/vProcess5"/>
    <dgm:cxn modelId="{7C10EBBB-A4C3-4A12-A7D3-18EE599BC300}" type="presOf" srcId="{79D58FBD-9755-42AE-AD35-5470B7A9AD64}" destId="{E38BFA75-B1CD-44E5-829D-05A3D8930F06}" srcOrd="1" destOrd="0" presId="urn:microsoft.com/office/officeart/2005/8/layout/vProcess5"/>
    <dgm:cxn modelId="{1862F5BF-259E-49F5-854C-7D0FF75F0D12}" type="presOf" srcId="{14F116BE-4AAB-4B57-A7B1-29476551136A}" destId="{8582A61B-51B5-4C8E-96E8-5D503613757E}" srcOrd="1" destOrd="0" presId="urn:microsoft.com/office/officeart/2005/8/layout/vProcess5"/>
    <dgm:cxn modelId="{5871FCCC-7C6E-4BB5-B28F-96A0C1641677}" srcId="{14F116BE-4AAB-4B57-A7B1-29476551136A}" destId="{65218B52-48BC-42B1-9393-01FE9CFC4275}" srcOrd="0" destOrd="0" parTransId="{471F487D-94D2-4C3B-B33A-AA65D0456987}" sibTransId="{707AAF2C-3E67-487E-A47D-AF61FCCA876A}"/>
    <dgm:cxn modelId="{744C76D0-C17B-4618-AC57-A02AA0067605}" type="presOf" srcId="{823DE92D-43FB-415A-88AA-C520BB0EF777}" destId="{622B5F06-F3D1-4F31-AE3A-8C2D45167BFB}" srcOrd="1" destOrd="0" presId="urn:microsoft.com/office/officeart/2005/8/layout/vProcess5"/>
    <dgm:cxn modelId="{2DB2B6D0-84FA-4954-A4CD-E152E834A1B2}" type="presOf" srcId="{65218B52-48BC-42B1-9393-01FE9CFC4275}" destId="{8582A61B-51B5-4C8E-96E8-5D503613757E}" srcOrd="1" destOrd="1" presId="urn:microsoft.com/office/officeart/2005/8/layout/vProcess5"/>
    <dgm:cxn modelId="{33B5BCD2-BF36-41D1-B9E3-A78F4E2B37D2}" srcId="{14340FA5-F0B0-434B-8ED2-8795F2FA4018}" destId="{14F116BE-4AAB-4B57-A7B1-29476551136A}" srcOrd="2" destOrd="0" parTransId="{C1F4B682-5D98-4B63-AC52-424AE085DA3A}" sibTransId="{E4824115-128C-41B0-89EE-879CBB081FA2}"/>
    <dgm:cxn modelId="{12F564EC-3242-470B-AAC7-6CADCF5D23C1}" srcId="{14340FA5-F0B0-434B-8ED2-8795F2FA4018}" destId="{823DE92D-43FB-415A-88AA-C520BB0EF777}" srcOrd="0" destOrd="0" parTransId="{3954706E-2DF4-4B0B-B562-60ED835C5682}" sibTransId="{C6B1FDE4-D08D-4CCB-A960-F1FC5232CABF}"/>
    <dgm:cxn modelId="{051FDAEF-E5D1-4256-B778-34AA8193FB66}" srcId="{823DE92D-43FB-415A-88AA-C520BB0EF777}" destId="{23D050DE-F557-4D6A-BAD6-E988142C11B8}" srcOrd="0" destOrd="0" parTransId="{7EE6B7AC-863F-4725-B0A8-E4B72B2FC84C}" sibTransId="{C6A8A299-FFE6-4D1D-9F6F-2F116CFDC0B7}"/>
    <dgm:cxn modelId="{719887E9-B4D2-4BBE-8E9A-AE800F337A84}" type="presParOf" srcId="{04979C29-77C1-4303-A315-375F794DCF81}" destId="{16B6F7BE-96C0-4D92-B171-1FBBE03AC005}" srcOrd="0" destOrd="0" presId="urn:microsoft.com/office/officeart/2005/8/layout/vProcess5"/>
    <dgm:cxn modelId="{C5D53E26-944D-4E5D-9313-948539E5B521}" type="presParOf" srcId="{04979C29-77C1-4303-A315-375F794DCF81}" destId="{18DA8E34-56D3-4671-9082-F3391AE6722F}" srcOrd="1" destOrd="0" presId="urn:microsoft.com/office/officeart/2005/8/layout/vProcess5"/>
    <dgm:cxn modelId="{9F806BE0-859D-4FFD-ACF0-A30E9E8E7C92}" type="presParOf" srcId="{04979C29-77C1-4303-A315-375F794DCF81}" destId="{7CB24B97-9221-4F9E-959F-FC75543A6A85}" srcOrd="2" destOrd="0" presId="urn:microsoft.com/office/officeart/2005/8/layout/vProcess5"/>
    <dgm:cxn modelId="{5B6B9A6B-8361-40B7-BD5B-15B8A3B613A3}" type="presParOf" srcId="{04979C29-77C1-4303-A315-375F794DCF81}" destId="{43804290-AF64-4362-8AC9-C9987CFD7DC9}" srcOrd="3" destOrd="0" presId="urn:microsoft.com/office/officeart/2005/8/layout/vProcess5"/>
    <dgm:cxn modelId="{8B437E6A-B907-40F2-8884-65F2A3671DF5}" type="presParOf" srcId="{04979C29-77C1-4303-A315-375F794DCF81}" destId="{0E367999-4219-4F63-8473-7D88A5C166F9}" srcOrd="4" destOrd="0" presId="urn:microsoft.com/office/officeart/2005/8/layout/vProcess5"/>
    <dgm:cxn modelId="{C2D9B2E9-00C4-4E33-BFA1-B1819DFB4370}" type="presParOf" srcId="{04979C29-77C1-4303-A315-375F794DCF81}" destId="{9FDB95D8-99F5-418D-B53B-42D60CC27EE7}" srcOrd="5" destOrd="0" presId="urn:microsoft.com/office/officeart/2005/8/layout/vProcess5"/>
    <dgm:cxn modelId="{5852D0CA-1943-4187-832B-6F6E3746E80E}" type="presParOf" srcId="{04979C29-77C1-4303-A315-375F794DCF81}" destId="{B321F94C-0C2A-47ED-A7C9-748312BE9263}" srcOrd="6" destOrd="0" presId="urn:microsoft.com/office/officeart/2005/8/layout/vProcess5"/>
    <dgm:cxn modelId="{78C48AC6-0EFC-49AF-8BE3-30A3C0876AF6}" type="presParOf" srcId="{04979C29-77C1-4303-A315-375F794DCF81}" destId="{46AA6DA3-7801-44B3-B324-C331EC569BD3}" srcOrd="7" destOrd="0" presId="urn:microsoft.com/office/officeart/2005/8/layout/vProcess5"/>
    <dgm:cxn modelId="{053483F2-C814-487C-9542-B8EC9ECD0FA2}" type="presParOf" srcId="{04979C29-77C1-4303-A315-375F794DCF81}" destId="{622B5F06-F3D1-4F31-AE3A-8C2D45167BFB}" srcOrd="8" destOrd="0" presId="urn:microsoft.com/office/officeart/2005/8/layout/vProcess5"/>
    <dgm:cxn modelId="{32B6E6D9-B5C9-467E-9FE6-7E3B41F9449F}" type="presParOf" srcId="{04979C29-77C1-4303-A315-375F794DCF81}" destId="{2B09C88D-46B3-47C8-BD2D-0E193D19D812}" srcOrd="9" destOrd="0" presId="urn:microsoft.com/office/officeart/2005/8/layout/vProcess5"/>
    <dgm:cxn modelId="{08E1362D-8D48-4F9A-B222-D32B8EC5BF4E}" type="presParOf" srcId="{04979C29-77C1-4303-A315-375F794DCF81}" destId="{8582A61B-51B5-4C8E-96E8-5D503613757E}" srcOrd="10" destOrd="0" presId="urn:microsoft.com/office/officeart/2005/8/layout/vProcess5"/>
    <dgm:cxn modelId="{E82CE5CC-7CB8-407C-A07A-D310E0496275}" type="presParOf" srcId="{04979C29-77C1-4303-A315-375F794DCF81}" destId="{E38BFA75-B1CD-44E5-829D-05A3D8930F0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18FBF-3FF5-4C16-97CF-AF03740D7AB6}"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B4F1B46E-22B2-4721-950C-8704487586DC}">
      <dgm:prSet phldrT="[Text]" custT="1"/>
      <dgm:spPr/>
      <dgm:t>
        <a:bodyPr/>
        <a:lstStyle/>
        <a:p>
          <a:pPr algn="ctr">
            <a:buNone/>
          </a:pPr>
          <a:r>
            <a:rPr lang="en-US" sz="2000" b="1" i="0" dirty="0">
              <a:solidFill>
                <a:schemeClr val="tx1"/>
              </a:solidFill>
              <a:latin typeface="Plantagenet Cherokee" panose="02020602070100000000" pitchFamily="18" charset="0"/>
            </a:rPr>
            <a:t>The hardest part of writing a poem is deciding where to start.</a:t>
          </a:r>
        </a:p>
        <a:p>
          <a:pPr algn="ctr">
            <a:buNone/>
          </a:pPr>
          <a:endParaRPr lang="en-US" sz="2000" b="1" dirty="0">
            <a:solidFill>
              <a:schemeClr val="tx1"/>
            </a:solidFill>
            <a:latin typeface="Plantagenet Cherokee" panose="02020602070100000000" pitchFamily="18" charset="0"/>
            <a:cs typeface="Times New Roman" panose="02020603050405020304" pitchFamily="18" charset="0"/>
          </a:endParaRPr>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phldrT="01" custT="1"/>
      <dgm:spPr/>
      <dgm:t>
        <a:bodyPr/>
        <a:lstStyle/>
        <a:p>
          <a:pPr algn="ctr"/>
          <a:r>
            <a:rPr lang="en-US" sz="3200" b="1" dirty="0">
              <a:solidFill>
                <a:schemeClr val="tx1"/>
              </a:solidFill>
              <a:latin typeface="Plantagenet Cherokee" panose="02020602070100000000" pitchFamily="18" charset="0"/>
            </a:rPr>
            <a:t>1-</a:t>
          </a:r>
          <a:r>
            <a:rPr lang="en-US" sz="2800" b="1" dirty="0">
              <a:solidFill>
                <a:schemeClr val="tx1"/>
              </a:solidFill>
              <a:latin typeface="Plantagenet Cherokee" panose="02020602070100000000" pitchFamily="18" charset="0"/>
            </a:rPr>
            <a:t> </a:t>
          </a:r>
          <a:r>
            <a:rPr lang="en-US" sz="3200" b="1" i="0" u="none" strike="noStrike" dirty="0">
              <a:solidFill>
                <a:schemeClr val="tx1"/>
              </a:solidFill>
              <a:effectLst/>
              <a:latin typeface="Plantagenet Cherokee" panose="02020602070100000000" pitchFamily="18" charset="0"/>
              <a:cs typeface="Times New Roman" panose="02020603050405020304" pitchFamily="18" charset="0"/>
            </a:rPr>
            <a:t>Brainstorm Ideas</a:t>
          </a:r>
          <a:endParaRPr lang="en-US" sz="3200" b="1" dirty="0">
            <a:solidFill>
              <a:schemeClr val="tx1"/>
            </a:solidFill>
            <a:latin typeface="Plantagenet Cherokee" panose="02020602070100000000" pitchFamily="18" charset="0"/>
          </a:endParaRPr>
        </a:p>
      </dgm:t>
    </dgm:pt>
    <dgm:pt modelId="{F2881FB1-6580-4F21-A283-BFAA6F91D5D2}">
      <dgm:prSet phldrT="[Text]" custT="1"/>
      <dgm:spPr>
        <a:solidFill>
          <a:srgbClr val="00B050"/>
        </a:solidFill>
      </dgm:spPr>
      <dgm:t>
        <a:bodyPr/>
        <a:lstStyle/>
        <a:p>
          <a:r>
            <a:rPr lang="en-US" sz="2000" b="1" dirty="0">
              <a:solidFill>
                <a:schemeClr val="tx1"/>
              </a:solidFill>
              <a:latin typeface="Plantagenet Cherokee" panose="02020602070100000000" pitchFamily="18" charset="0"/>
            </a:rPr>
            <a:t>How do you feel: </a:t>
          </a:r>
          <a:r>
            <a:rPr lang="en-US" sz="2000" b="0" dirty="0">
              <a:solidFill>
                <a:schemeClr val="tx1"/>
              </a:solidFill>
              <a:latin typeface="Plantagenet Cherokee" panose="02020602070100000000" pitchFamily="18" charset="0"/>
            </a:rPr>
            <a:t>Happy? Worried? Sad? Excited?</a:t>
          </a:r>
        </a:p>
        <a:p>
          <a:r>
            <a:rPr lang="en-US" sz="2000" b="1" dirty="0">
              <a:solidFill>
                <a:schemeClr val="tx1"/>
              </a:solidFill>
              <a:latin typeface="Plantagenet Cherokee" panose="02020602070100000000" pitchFamily="18" charset="0"/>
            </a:rPr>
            <a:t>What do you see: </a:t>
          </a:r>
          <a:r>
            <a:rPr lang="en-US" sz="2000" b="0" dirty="0">
              <a:solidFill>
                <a:schemeClr val="tx1"/>
              </a:solidFill>
              <a:latin typeface="Plantagenet Cherokee" panose="02020602070100000000" pitchFamily="18" charset="0"/>
            </a:rPr>
            <a:t>Look for things around you to write about.</a:t>
          </a:r>
        </a:p>
        <a:p>
          <a:r>
            <a:rPr lang="en-US" sz="2000" b="1" dirty="0">
              <a:solidFill>
                <a:schemeClr val="tx1"/>
              </a:solidFill>
              <a:latin typeface="Plantagenet Cherokee" panose="02020602070100000000" pitchFamily="18" charset="0"/>
            </a:rPr>
            <a:t>What makes you wonder: </a:t>
          </a:r>
          <a:r>
            <a:rPr lang="en-US" sz="2000" b="0" dirty="0">
              <a:solidFill>
                <a:schemeClr val="tx1"/>
              </a:solidFill>
              <a:latin typeface="Plantagenet Cherokee" panose="02020602070100000000" pitchFamily="18" charset="0"/>
            </a:rPr>
            <a:t>Write about things that puzzle your mind.</a:t>
          </a:r>
        </a:p>
        <a:p>
          <a:r>
            <a:rPr lang="en-US" sz="2000" b="0" dirty="0">
              <a:solidFill>
                <a:schemeClr val="tx1"/>
              </a:solidFill>
              <a:latin typeface="Plantagenet Cherokee" panose="02020602070100000000" pitchFamily="18" charset="0"/>
            </a:rPr>
            <a:t> </a:t>
          </a:r>
          <a:r>
            <a:rPr lang="en-US" sz="2000" b="1" dirty="0">
              <a:solidFill>
                <a:schemeClr val="tx1"/>
              </a:solidFill>
              <a:latin typeface="Plantagenet Cherokee" panose="02020602070100000000" pitchFamily="18" charset="0"/>
            </a:rPr>
            <a:t>A favorite memory: </a:t>
          </a:r>
          <a:r>
            <a:rPr lang="en-US" sz="2000" b="0" dirty="0">
              <a:solidFill>
                <a:schemeClr val="tx1"/>
              </a:solidFill>
              <a:latin typeface="Plantagenet Cherokee" panose="02020602070100000000" pitchFamily="18" charset="0"/>
            </a:rPr>
            <a:t>Write about some of your favorite memories.  </a:t>
          </a: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phldrT="02" custT="1"/>
      <dgm:spPr/>
      <dgm:t>
        <a:bodyPr/>
        <a:lstStyle/>
        <a:p>
          <a:pPr algn="ctr"/>
          <a:r>
            <a:rPr lang="en-US" sz="3200" b="1" dirty="0">
              <a:solidFill>
                <a:schemeClr val="tx1"/>
              </a:solidFill>
              <a:latin typeface="Plantagenet Cherokee" panose="02020602070100000000" pitchFamily="18" charset="0"/>
            </a:rPr>
            <a:t>2 - </a:t>
          </a:r>
          <a:r>
            <a:rPr lang="en-US" sz="3200" b="1" i="0" dirty="0">
              <a:solidFill>
                <a:schemeClr val="tx1"/>
              </a:solidFill>
              <a:latin typeface="Plantagenet Cherokee" panose="02020602070100000000" pitchFamily="18" charset="0"/>
            </a:rPr>
            <a:t>Narrow down topics! Consider:</a:t>
          </a:r>
          <a:endParaRPr lang="en-US" sz="3200" b="1" dirty="0">
            <a:solidFill>
              <a:schemeClr val="tx1"/>
            </a:solidFill>
            <a:latin typeface="Plantagenet Cherokee" panose="02020602070100000000" pitchFamily="18" charset="0"/>
          </a:endParaRPr>
        </a:p>
      </dgm:t>
    </dgm:pt>
    <dgm:pt modelId="{3CA49B71-A9A7-4834-8C62-C100B2989FED}">
      <dgm:prSet phldrT="[Text]" custT="1"/>
      <dgm:spPr/>
      <dgm:t>
        <a:bodyPr/>
        <a:lstStyle/>
        <a:p>
          <a:pPr algn="ctr">
            <a:buFont typeface="Wingdings" panose="05000000000000000000" pitchFamily="2" charset="2"/>
            <a:buNone/>
          </a:pPr>
          <a:r>
            <a:rPr lang="en-US" sz="2000" b="0" i="0" dirty="0">
              <a:solidFill>
                <a:schemeClr val="tx1"/>
              </a:solidFill>
              <a:latin typeface="Plantagenet Cherokee" panose="02020602070100000000" pitchFamily="18" charset="0"/>
            </a:rPr>
            <a:t>Focus on an idea that’s personal to you. </a:t>
          </a:r>
          <a:endParaRPr lang="en-US" sz="2000" dirty="0">
            <a:solidFill>
              <a:schemeClr val="tx1"/>
            </a:solidFill>
            <a:latin typeface="Plantagenet Cherokee" panose="02020602070100000000" pitchFamily="18" charset="0"/>
          </a:endParaRPr>
        </a:p>
      </dgm:t>
    </dgm:pt>
    <dgm:pt modelId="{80148FCB-CAC7-4E10-8FE5-11492593764B}" type="parTrans" cxnId="{9339D6EF-240E-4807-97E4-57FDCC6F54ED}">
      <dgm:prSet/>
      <dgm:spPr/>
      <dgm:t>
        <a:bodyPr/>
        <a:lstStyle/>
        <a:p>
          <a:endParaRPr lang="en-US"/>
        </a:p>
      </dgm:t>
    </dgm:pt>
    <dgm:pt modelId="{BB94B251-526F-4D7F-A6AC-C4BCDA3882E9}" type="sibTrans" cxnId="{9339D6EF-240E-4807-97E4-57FDCC6F54ED}">
      <dgm:prSet/>
      <dgm:spPr/>
      <dgm:t>
        <a:bodyPr/>
        <a:lstStyle/>
        <a:p>
          <a:endParaRPr lang="en-US"/>
        </a:p>
      </dgm:t>
    </dgm:pt>
    <dgm:pt modelId="{FF4C99BE-E6C5-439C-B721-9C7F42491C74}">
      <dgm:prSet phldrT="[Text]" custT="1"/>
      <dgm:spPr/>
      <dgm:t>
        <a:bodyPr/>
        <a:lstStyle/>
        <a:p>
          <a:pPr algn="ctr">
            <a:buFont typeface="Wingdings" panose="05000000000000000000" pitchFamily="2" charset="2"/>
            <a:buNone/>
          </a:pPr>
          <a:r>
            <a:rPr lang="en-US" sz="2000" b="0" i="0" dirty="0">
              <a:solidFill>
                <a:schemeClr val="tx1"/>
              </a:solidFill>
              <a:latin typeface="Plantagenet Cherokee" panose="02020602070100000000" pitchFamily="18" charset="0"/>
            </a:rPr>
            <a:t>You want your poem to be something only you can write.</a:t>
          </a:r>
          <a:endParaRPr lang="en-US" sz="2000" dirty="0">
            <a:solidFill>
              <a:schemeClr val="tx1"/>
            </a:solidFill>
            <a:latin typeface="Plantagenet Cherokee" panose="02020602070100000000" pitchFamily="18" charset="0"/>
          </a:endParaRPr>
        </a:p>
      </dgm:t>
    </dgm:pt>
    <dgm:pt modelId="{AC8CEF26-EF0D-4BAD-B2CD-DD2869C54FAE}" type="parTrans" cxnId="{E7DF2722-5FCF-4F31-BFCC-1F4204269246}">
      <dgm:prSet/>
      <dgm:spPr/>
      <dgm:t>
        <a:bodyPr/>
        <a:lstStyle/>
        <a:p>
          <a:endParaRPr lang="en-US"/>
        </a:p>
      </dgm:t>
    </dgm:pt>
    <dgm:pt modelId="{F323BA8F-3773-4AB0-BBE0-A916FE449610}" type="sibTrans" cxnId="{E7DF2722-5FCF-4F31-BFCC-1F4204269246}">
      <dgm:prSet/>
      <dgm:spPr/>
      <dgm:t>
        <a:bodyPr/>
        <a:lstStyle/>
        <a:p>
          <a:endParaRPr lang="en-US"/>
        </a:p>
      </dgm:t>
    </dgm:pt>
    <dgm:pt modelId="{E4E03822-D54B-4490-89AA-840F721040FC}">
      <dgm:prSet phldrT="[Text]" custT="1"/>
      <dgm:spPr/>
      <dgm:t>
        <a:bodyPr/>
        <a:lstStyle/>
        <a:p>
          <a:pPr algn="l">
            <a:buFont typeface="Wingdings" panose="05000000000000000000" pitchFamily="2" charset="2"/>
            <a:buNone/>
          </a:pPr>
          <a:endParaRPr lang="en-US" sz="2000" dirty="0">
            <a:solidFill>
              <a:schemeClr val="tx1"/>
            </a:solidFill>
            <a:latin typeface="Plantagenet Cherokee" panose="02020602070100000000" pitchFamily="18" charset="0"/>
          </a:endParaRPr>
        </a:p>
      </dgm:t>
    </dgm:pt>
    <dgm:pt modelId="{8A827B58-467A-428E-97D3-9A5CE1F27F4D}" type="parTrans" cxnId="{97B780C2-3B2D-434B-94BF-8BEAF48E1940}">
      <dgm:prSet/>
      <dgm:spPr/>
    </dgm:pt>
    <dgm:pt modelId="{5AD5A181-86CD-4249-94E2-96992A75A2DD}" type="sibTrans" cxnId="{97B780C2-3B2D-434B-94BF-8BEAF48E1940}">
      <dgm:prSet/>
      <dgm:spPr/>
    </dgm:pt>
    <dgm:pt modelId="{15F8ED78-7654-4149-94D9-5F7FD3A17938}" type="pres">
      <dgm:prSet presAssocID="{00C18FBF-3FF5-4C16-97CF-AF03740D7AB6}" presName="Name0" presStyleCnt="0">
        <dgm:presLayoutVars>
          <dgm:animLvl val="lvl"/>
          <dgm:resizeHandles val="exact"/>
        </dgm:presLayoutVars>
      </dgm:prSet>
      <dgm:spPr/>
    </dgm:pt>
    <dgm:pt modelId="{D6A4F4FD-5CD0-4A00-BA4F-3B37583930D5}" type="pres">
      <dgm:prSet presAssocID="{B4F1B46E-22B2-4721-950C-8704487586DC}" presName="compositeNode" presStyleCnt="0">
        <dgm:presLayoutVars>
          <dgm:bulletEnabled val="1"/>
        </dgm:presLayoutVars>
      </dgm:prSet>
      <dgm:spPr/>
    </dgm:pt>
    <dgm:pt modelId="{41CD61AD-819B-4044-9A92-426D5E1187AA}" type="pres">
      <dgm:prSet presAssocID="{B4F1B46E-22B2-4721-950C-8704487586DC}" presName="bgRect" presStyleLbl="alignNode1" presStyleIdx="0" presStyleCnt="2" custScaleX="106948" custScaleY="100000" custLinFactNeighborX="-35" custLinFactNeighborY="-639"/>
      <dgm:spPr/>
    </dgm:pt>
    <dgm:pt modelId="{7DBE60CA-5E6F-4756-BAC3-B312C6A2E5BA}" type="pres">
      <dgm:prSet presAssocID="{A7E2530A-34E2-4E9F-BC78-8920BA140C41}" presName="sibTransNodeRect" presStyleLbl="alignNode1" presStyleIdx="0" presStyleCnt="2" custScaleY="38265" custLinFactNeighborX="-3755" custLinFactNeighborY="-32618">
        <dgm:presLayoutVars>
          <dgm:chMax val="0"/>
          <dgm:bulletEnabled val="1"/>
        </dgm:presLayoutVars>
      </dgm:prSet>
      <dgm:spPr/>
    </dgm:pt>
    <dgm:pt modelId="{7C3477A0-9741-4526-9838-8269E204FE7C}" type="pres">
      <dgm:prSet presAssocID="{B4F1B46E-22B2-4721-950C-8704487586DC}" presName="nodeRect" presStyleLbl="alignNode1" presStyleIdx="0" presStyleCnt="2">
        <dgm:presLayoutVars>
          <dgm:bulletEnabled val="1"/>
        </dgm:presLayoutVars>
      </dgm:prSet>
      <dgm:spPr/>
    </dgm:pt>
    <dgm:pt modelId="{A36FCB6E-0254-4533-8EB1-9B07E1D74386}" type="pres">
      <dgm:prSet presAssocID="{A7E2530A-34E2-4E9F-BC78-8920BA140C41}" presName="sibTrans" presStyleCnt="0"/>
      <dgm:spPr/>
    </dgm:pt>
    <dgm:pt modelId="{A613199A-AF92-416D-B01C-A866A9BF2065}" type="pres">
      <dgm:prSet presAssocID="{F2881FB1-6580-4F21-A283-BFAA6F91D5D2}" presName="compositeNode" presStyleCnt="0">
        <dgm:presLayoutVars>
          <dgm:bulletEnabled val="1"/>
        </dgm:presLayoutVars>
      </dgm:prSet>
      <dgm:spPr/>
    </dgm:pt>
    <dgm:pt modelId="{31D630E7-B5C2-47C6-82EA-9267FEBEB64A}" type="pres">
      <dgm:prSet presAssocID="{F2881FB1-6580-4F21-A283-BFAA6F91D5D2}" presName="bgRect" presStyleLbl="alignNode1" presStyleIdx="1" presStyleCnt="2" custScaleX="107349" custScaleY="100000" custLinFactNeighborX="-674" custLinFactNeighborY="1615"/>
      <dgm:spPr/>
    </dgm:pt>
    <dgm:pt modelId="{3548B6EA-2401-402E-BD45-778588E22A5B}" type="pres">
      <dgm:prSet presAssocID="{A5ABDC17-7AB5-4F0E-992A-F9343F5D74EB}" presName="sibTransNodeRect" presStyleLbl="alignNode1" presStyleIdx="1" presStyleCnt="2" custScaleY="56590" custLinFactNeighborX="-7474" custLinFactNeighborY="-28649">
        <dgm:presLayoutVars>
          <dgm:chMax val="0"/>
          <dgm:bulletEnabled val="1"/>
        </dgm:presLayoutVars>
      </dgm:prSet>
      <dgm:spPr/>
    </dgm:pt>
    <dgm:pt modelId="{58C00715-CFFA-4D7C-B980-D75CB4B972E1}" type="pres">
      <dgm:prSet presAssocID="{F2881FB1-6580-4F21-A283-BFAA6F91D5D2}" presName="nodeRect" presStyleLbl="alignNode1" presStyleIdx="1" presStyleCnt="2">
        <dgm:presLayoutVars>
          <dgm:bulletEnabled val="1"/>
        </dgm:presLayoutVars>
      </dgm:prSet>
      <dgm:spPr/>
    </dgm:pt>
  </dgm:ptLst>
  <dgm:cxnLst>
    <dgm:cxn modelId="{B230F800-3473-4A6D-8606-E48361A330CF}" type="presOf" srcId="{E4E03822-D54B-4490-89AA-840F721040FC}" destId="{7C3477A0-9741-4526-9838-8269E204FE7C}" srcOrd="0" destOrd="2" presId="urn:microsoft.com/office/officeart/2016/7/layout/LinearBlockProcessNumbered"/>
    <dgm:cxn modelId="{781EC416-13DB-4450-BEA6-5F2826B16014}" type="presOf" srcId="{F2881FB1-6580-4F21-A283-BFAA6F91D5D2}" destId="{31D630E7-B5C2-47C6-82EA-9267FEBEB64A}" srcOrd="0" destOrd="0" presId="urn:microsoft.com/office/officeart/2016/7/layout/LinearBlockProcessNumbered"/>
    <dgm:cxn modelId="{E7DF2722-5FCF-4F31-BFCC-1F4204269246}" srcId="{B4F1B46E-22B2-4721-950C-8704487586DC}" destId="{FF4C99BE-E6C5-439C-B721-9C7F42491C74}" srcOrd="2" destOrd="0" parTransId="{AC8CEF26-EF0D-4BAD-B2CD-DD2869C54FAE}" sibTransId="{F323BA8F-3773-4AB0-BBE0-A916FE449610}"/>
    <dgm:cxn modelId="{5C6FD326-2788-4A26-B078-BA11D4C0C650}" type="presOf" srcId="{00C18FBF-3FF5-4C16-97CF-AF03740D7AB6}" destId="{15F8ED78-7654-4149-94D9-5F7FD3A17938}" srcOrd="0" destOrd="0" presId="urn:microsoft.com/office/officeart/2016/7/layout/LinearBlockProcessNumbered"/>
    <dgm:cxn modelId="{BA966527-70E4-4957-8735-B114368FAA84}" type="presOf" srcId="{B4F1B46E-22B2-4721-950C-8704487586DC}" destId="{41CD61AD-819B-4044-9A92-426D5E1187AA}" srcOrd="0" destOrd="0" presId="urn:microsoft.com/office/officeart/2016/7/layout/LinearBlockProcessNumbered"/>
    <dgm:cxn modelId="{15157940-DAE4-4D66-ACCF-1B2BE6342229}" type="presOf" srcId="{B4F1B46E-22B2-4721-950C-8704487586DC}" destId="{7C3477A0-9741-4526-9838-8269E204FE7C}" srcOrd="1" destOrd="0" presId="urn:microsoft.com/office/officeart/2016/7/layout/LinearBlockProcessNumbered"/>
    <dgm:cxn modelId="{C0FE8740-A92E-4CC6-ADE2-A542609E14A0}" type="presOf" srcId="{3CA49B71-A9A7-4834-8C62-C100B2989FED}" destId="{7C3477A0-9741-4526-9838-8269E204FE7C}" srcOrd="0" destOrd="1" presId="urn:microsoft.com/office/officeart/2016/7/layout/LinearBlockProcessNumbered"/>
    <dgm:cxn modelId="{B235715F-43D3-4827-85BD-DDC7990CFC52}" type="presOf" srcId="{FF4C99BE-E6C5-439C-B721-9C7F42491C74}" destId="{7C3477A0-9741-4526-9838-8269E204FE7C}" srcOrd="0" destOrd="3" presId="urn:microsoft.com/office/officeart/2016/7/layout/LinearBlockProcessNumbered"/>
    <dgm:cxn modelId="{4A31D641-1B5D-46D3-B685-0C4DC6EFE71B}" srcId="{00C18FBF-3FF5-4C16-97CF-AF03740D7AB6}" destId="{F2881FB1-6580-4F21-A283-BFAA6F91D5D2}" srcOrd="1" destOrd="0" parTransId="{2D960FDD-BADA-480D-9043-497C56588AD3}" sibTransId="{A5ABDC17-7AB5-4F0E-992A-F9343F5D74EB}"/>
    <dgm:cxn modelId="{5B400B54-4F6D-4620-AE45-CB7587D09624}" type="presOf" srcId="{A5ABDC17-7AB5-4F0E-992A-F9343F5D74EB}" destId="{3548B6EA-2401-402E-BD45-778588E22A5B}" srcOrd="0" destOrd="0" presId="urn:microsoft.com/office/officeart/2016/7/layout/LinearBlockProcessNumbered"/>
    <dgm:cxn modelId="{2C8317B2-2EBB-4589-86EA-C77B3B6E81AA}" srcId="{00C18FBF-3FF5-4C16-97CF-AF03740D7AB6}" destId="{B4F1B46E-22B2-4721-950C-8704487586DC}" srcOrd="0" destOrd="0" parTransId="{E8A66543-CC4D-4785-A93E-5B125E09F826}" sibTransId="{A7E2530A-34E2-4E9F-BC78-8920BA140C41}"/>
    <dgm:cxn modelId="{97B780C2-3B2D-434B-94BF-8BEAF48E1940}" srcId="{B4F1B46E-22B2-4721-950C-8704487586DC}" destId="{E4E03822-D54B-4490-89AA-840F721040FC}" srcOrd="1" destOrd="0" parTransId="{8A827B58-467A-428E-97D3-9A5CE1F27F4D}" sibTransId="{5AD5A181-86CD-4249-94E2-96992A75A2DD}"/>
    <dgm:cxn modelId="{FF8714CD-6D18-4802-B081-EB78E472D540}" type="presOf" srcId="{A7E2530A-34E2-4E9F-BC78-8920BA140C41}" destId="{7DBE60CA-5E6F-4756-BAC3-B312C6A2E5BA}" srcOrd="0" destOrd="0" presId="urn:microsoft.com/office/officeart/2016/7/layout/LinearBlockProcessNumbered"/>
    <dgm:cxn modelId="{1C795ACF-F17E-4AC4-A455-E775489E1C47}" type="presOf" srcId="{F2881FB1-6580-4F21-A283-BFAA6F91D5D2}" destId="{58C00715-CFFA-4D7C-B980-D75CB4B972E1}" srcOrd="1" destOrd="0" presId="urn:microsoft.com/office/officeart/2016/7/layout/LinearBlockProcessNumbered"/>
    <dgm:cxn modelId="{9339D6EF-240E-4807-97E4-57FDCC6F54ED}" srcId="{B4F1B46E-22B2-4721-950C-8704487586DC}" destId="{3CA49B71-A9A7-4834-8C62-C100B2989FED}" srcOrd="0" destOrd="0" parTransId="{80148FCB-CAC7-4E10-8FE5-11492593764B}" sibTransId="{BB94B251-526F-4D7F-A6AC-C4BCDA3882E9}"/>
    <dgm:cxn modelId="{35E4010B-66C9-4245-ACF5-9D854FC5D5F9}" type="presParOf" srcId="{15F8ED78-7654-4149-94D9-5F7FD3A17938}" destId="{D6A4F4FD-5CD0-4A00-BA4F-3B37583930D5}" srcOrd="0" destOrd="0" presId="urn:microsoft.com/office/officeart/2016/7/layout/LinearBlockProcessNumbered"/>
    <dgm:cxn modelId="{227C03E6-505C-493C-9BC5-C6065BE5D9FC}" type="presParOf" srcId="{D6A4F4FD-5CD0-4A00-BA4F-3B37583930D5}" destId="{41CD61AD-819B-4044-9A92-426D5E1187AA}" srcOrd="0" destOrd="0" presId="urn:microsoft.com/office/officeart/2016/7/layout/LinearBlockProcessNumbered"/>
    <dgm:cxn modelId="{0BC8CC35-4E37-4349-984B-748495D09A50}" type="presParOf" srcId="{D6A4F4FD-5CD0-4A00-BA4F-3B37583930D5}" destId="{7DBE60CA-5E6F-4756-BAC3-B312C6A2E5BA}" srcOrd="1" destOrd="0" presId="urn:microsoft.com/office/officeart/2016/7/layout/LinearBlockProcessNumbered"/>
    <dgm:cxn modelId="{4276F4DC-AE3B-40B1-9657-F9C5357C547A}" type="presParOf" srcId="{D6A4F4FD-5CD0-4A00-BA4F-3B37583930D5}" destId="{7C3477A0-9741-4526-9838-8269E204FE7C}" srcOrd="2" destOrd="0" presId="urn:microsoft.com/office/officeart/2016/7/layout/LinearBlockProcessNumbered"/>
    <dgm:cxn modelId="{245A81F4-EBB3-448B-880A-CF03731458AE}" type="presParOf" srcId="{15F8ED78-7654-4149-94D9-5F7FD3A17938}" destId="{A36FCB6E-0254-4533-8EB1-9B07E1D74386}" srcOrd="1" destOrd="0" presId="urn:microsoft.com/office/officeart/2016/7/layout/LinearBlockProcessNumbered"/>
    <dgm:cxn modelId="{73F98230-49A6-4C0A-98F9-21A18ADD9659}" type="presParOf" srcId="{15F8ED78-7654-4149-94D9-5F7FD3A17938}" destId="{A613199A-AF92-416D-B01C-A866A9BF2065}" srcOrd="2" destOrd="0" presId="urn:microsoft.com/office/officeart/2016/7/layout/LinearBlockProcessNumbered"/>
    <dgm:cxn modelId="{2BC8B293-B9EC-42DA-A318-5CB03CE36199}" type="presParOf" srcId="{A613199A-AF92-416D-B01C-A866A9BF2065}" destId="{31D630E7-B5C2-47C6-82EA-9267FEBEB64A}" srcOrd="0" destOrd="0" presId="urn:microsoft.com/office/officeart/2016/7/layout/LinearBlockProcessNumbered"/>
    <dgm:cxn modelId="{94106B29-D021-4485-9DB3-67D23BE2A27A}" type="presParOf" srcId="{A613199A-AF92-416D-B01C-A866A9BF2065}" destId="{3548B6EA-2401-402E-BD45-778588E22A5B}" srcOrd="1" destOrd="0" presId="urn:microsoft.com/office/officeart/2016/7/layout/LinearBlockProcessNumbered"/>
    <dgm:cxn modelId="{01E5098F-677C-4DD2-8940-7239C99E388A}" type="presParOf" srcId="{A613199A-AF92-416D-B01C-A866A9BF2065}" destId="{58C00715-CFFA-4D7C-B980-D75CB4B972E1}"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C18FBF-3FF5-4C16-97CF-AF03740D7AB6}"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7FCE83D9-631B-4420-BBFC-CA0AFA59F747}">
      <dgm:prSet phldrT="[Text]" custT="1"/>
      <dgm:spPr>
        <a:solidFill>
          <a:srgbClr val="73ACF1"/>
        </a:solidFill>
      </dgm:spPr>
      <dgm:t>
        <a:bodyPr/>
        <a:lstStyle/>
        <a:p>
          <a:r>
            <a:rPr lang="en-US" sz="1800" b="0" i="0" dirty="0">
              <a:solidFill>
                <a:schemeClr val="tx1"/>
              </a:solidFill>
              <a:latin typeface="Plantagenet Cherokee" panose="02020602070100000000" pitchFamily="18" charset="0"/>
            </a:rPr>
            <a:t>Seeing other words can help you gather your own thoughts and begin forming new related ideas with your own words. </a:t>
          </a:r>
        </a:p>
        <a:p>
          <a:endParaRPr lang="en-US" sz="1800" b="0" i="0" dirty="0">
            <a:solidFill>
              <a:schemeClr val="tx1"/>
            </a:solidFill>
            <a:latin typeface="Plantagenet Cherokee" panose="02020602070100000000" pitchFamily="18" charset="0"/>
          </a:endParaRPr>
        </a:p>
        <a:p>
          <a:r>
            <a:rPr lang="en-US" sz="1800" b="0" i="0" dirty="0">
              <a:solidFill>
                <a:schemeClr val="tx1"/>
              </a:solidFill>
              <a:latin typeface="Plantagenet Cherokee" panose="02020602070100000000" pitchFamily="18" charset="0"/>
            </a:rPr>
            <a:t>Reading books, a magazine, a blog, the newspaper, or even a road sign are just a few sources can help you feel inspired to write something.</a:t>
          </a:r>
        </a:p>
        <a:p>
          <a:endParaRPr lang="en-US" sz="1400" b="0" i="0" dirty="0">
            <a:solidFill>
              <a:schemeClr val="tx1"/>
            </a:solidFill>
            <a:latin typeface="Plantagenet Cherokee" panose="02020602070100000000" pitchFamily="18" charset="0"/>
          </a:endParaRPr>
        </a:p>
        <a:p>
          <a:endParaRPr lang="en-US" sz="1400" dirty="0">
            <a:solidFill>
              <a:schemeClr val="tx1"/>
            </a:solidFill>
            <a:latin typeface="Plantagenet Cherokee" panose="02020602070100000000" pitchFamily="18" charset="0"/>
          </a:endParaRPr>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phldrT="04" custT="1"/>
      <dgm:spPr/>
      <dgm:t>
        <a:bodyPr/>
        <a:lstStyle/>
        <a:p>
          <a:r>
            <a:rPr lang="en-US" sz="3200" b="1" dirty="0">
              <a:solidFill>
                <a:schemeClr val="tx1"/>
              </a:solidFill>
              <a:latin typeface="Plantagenet Cherokee" panose="02020602070100000000" pitchFamily="18" charset="0"/>
            </a:rPr>
            <a:t>4 - </a:t>
          </a:r>
          <a:r>
            <a:rPr lang="en-US" sz="3200" b="1" i="0" u="none" strike="noStrike" dirty="0">
              <a:solidFill>
                <a:schemeClr val="tx1"/>
              </a:solidFill>
              <a:effectLst/>
              <a:latin typeface="Plantagenet Cherokee" panose="02020602070100000000" pitchFamily="18" charset="0"/>
            </a:rPr>
            <a:t>Read poetry for inspiration &amp; ideas</a:t>
          </a:r>
          <a:endParaRPr lang="en-US" sz="3200" b="1" dirty="0">
            <a:solidFill>
              <a:schemeClr val="tx1"/>
            </a:solidFill>
            <a:latin typeface="Plantagenet Cherokee" panose="02020602070100000000" pitchFamily="18" charset="0"/>
          </a:endParaRPr>
        </a:p>
      </dgm:t>
    </dgm:pt>
    <dgm:pt modelId="{6352CA33-6755-44BE-808F-400DA4CF80A7}">
      <dgm:prSet phldrT="[Text]" custT="1"/>
      <dgm:spPr>
        <a:solidFill>
          <a:schemeClr val="accent4">
            <a:lumMod val="60000"/>
            <a:lumOff val="40000"/>
          </a:schemeClr>
        </a:solidFill>
      </dgm:spPr>
      <dgm:t>
        <a:bodyPr/>
        <a:lstStyle/>
        <a:p>
          <a:pPr>
            <a:buFont typeface="+mj-lt"/>
            <a:buAutoNum type="arabicPeriod"/>
          </a:pPr>
          <a:r>
            <a:rPr lang="en-US" sz="1500" b="1" i="0" dirty="0">
              <a:solidFill>
                <a:schemeClr val="tx1"/>
              </a:solidFill>
              <a:effectLst/>
              <a:latin typeface="Plantagenet Cherokee" panose="02020602070100000000" pitchFamily="18" charset="0"/>
            </a:rPr>
            <a:t>Haiku</a:t>
          </a:r>
          <a:r>
            <a:rPr lang="en-US" sz="1500" b="0" i="0" dirty="0">
              <a:solidFill>
                <a:schemeClr val="tx1"/>
              </a:solidFill>
              <a:effectLst/>
              <a:latin typeface="Plantagenet Cherokee" panose="02020602070100000000" pitchFamily="18" charset="0"/>
            </a:rPr>
            <a:t> - </a:t>
          </a:r>
          <a:r>
            <a:rPr lang="en-US" sz="1500" b="0" dirty="0">
              <a:solidFill>
                <a:schemeClr val="tx1"/>
              </a:solidFill>
              <a:effectLst/>
              <a:latin typeface="Plantagenet Cherokee" panose="02020602070100000000" pitchFamily="18" charset="0"/>
            </a:rPr>
            <a:t>consists of three lines with 5 syllables in the first line, 7 syllables in the second line and 5 syllables in the third line. For examples of this type of poem, </a:t>
          </a:r>
          <a:r>
            <a:rPr lang="en-US" sz="1500" dirty="0">
              <a:solidFill>
                <a:schemeClr val="tx1"/>
              </a:solidFill>
              <a:latin typeface="Plantagenet Cherokee" panose="02020602070100000000" pitchFamily="18" charset="0"/>
            </a:rPr>
            <a:t>c</a:t>
          </a:r>
          <a:r>
            <a:rPr lang="en-US" sz="1500" b="0" dirty="0">
              <a:solidFill>
                <a:schemeClr val="tx1"/>
              </a:solidFill>
              <a:effectLst/>
              <a:latin typeface="Plantagenet Cherokee" panose="02020602070100000000" pitchFamily="18" charset="0"/>
            </a:rPr>
            <a:t>heck out: </a:t>
          </a:r>
          <a:r>
            <a:rPr lang="en-US" sz="1500" b="0" dirty="0">
              <a:solidFill>
                <a:schemeClr val="tx1"/>
              </a:solidFill>
              <a:effectLst/>
              <a:latin typeface="Plantagenet Cherokee" panose="02020602070100000000" pitchFamily="18" charset="0"/>
              <a:hlinkClick xmlns:r="http://schemas.openxmlformats.org/officeDocument/2006/relationships" r:id="rId1">
                <a:extLst>
                  <a:ext uri="{A12FA001-AC4F-418D-AE19-62706E023703}">
                    <ahyp:hlinkClr xmlns:ahyp="http://schemas.microsoft.com/office/drawing/2018/hyperlinkcolor" val="tx"/>
                  </a:ext>
                </a:extLst>
              </a:hlinkClick>
            </a:rPr>
            <a:t>https://www.familyfriendpoems.com/poems/other/haiku/</a:t>
          </a:r>
          <a:endParaRPr lang="en-US" sz="1500" b="0" dirty="0">
            <a:solidFill>
              <a:schemeClr val="tx1"/>
            </a:solidFill>
            <a:effectLst/>
            <a:latin typeface="Plantagenet Cherokee" panose="02020602070100000000" pitchFamily="18" charset="0"/>
          </a:endParaRPr>
        </a:p>
        <a:p>
          <a:pPr>
            <a:buFont typeface="+mj-lt"/>
            <a:buAutoNum type="arabicPeriod"/>
          </a:pPr>
          <a:r>
            <a:rPr lang="en-US" sz="1500" b="1" dirty="0">
              <a:solidFill>
                <a:schemeClr val="tx1"/>
              </a:solidFill>
              <a:latin typeface="Plantagenet Cherokee" panose="02020602070100000000" pitchFamily="18" charset="0"/>
            </a:rPr>
            <a:t>A</a:t>
          </a:r>
          <a:r>
            <a:rPr lang="en-US" sz="1500" b="1" i="0" dirty="0">
              <a:solidFill>
                <a:schemeClr val="tx1"/>
              </a:solidFill>
              <a:effectLst/>
              <a:latin typeface="Plantagenet Cherokee" panose="02020602070100000000" pitchFamily="18" charset="0"/>
            </a:rPr>
            <a:t>crostic poems</a:t>
          </a:r>
          <a:r>
            <a:rPr lang="en-US" sz="1500" b="0" i="0" dirty="0">
              <a:solidFill>
                <a:schemeClr val="tx1"/>
              </a:solidFill>
              <a:effectLst/>
              <a:latin typeface="Plantagenet Cherokee" panose="02020602070100000000" pitchFamily="18" charset="0"/>
            </a:rPr>
            <a:t> - </a:t>
          </a:r>
          <a:r>
            <a:rPr lang="en-US" sz="1500" b="0" dirty="0">
              <a:solidFill>
                <a:schemeClr val="tx1"/>
              </a:solidFill>
              <a:effectLst/>
              <a:latin typeface="Plantagenet Cherokee" panose="02020602070100000000" pitchFamily="18" charset="0"/>
            </a:rPr>
            <a:t>where the first letter of each line spells out a word, message or the alphabet.</a:t>
          </a:r>
          <a:r>
            <a:rPr lang="en-US" sz="1500" dirty="0">
              <a:solidFill>
                <a:schemeClr val="tx1"/>
              </a:solidFill>
              <a:latin typeface="Plantagenet Cherokee" panose="02020602070100000000" pitchFamily="18" charset="0"/>
            </a:rPr>
            <a:t> For examples of this type of poem, check out: </a:t>
          </a:r>
          <a:r>
            <a:rPr lang="en-US" sz="1500" dirty="0">
              <a:solidFill>
                <a:schemeClr val="tx1"/>
              </a:solidFill>
              <a:latin typeface="Plantagenet Cherokee" panose="02020602070100000000" pitchFamily="18" charset="0"/>
              <a:hlinkClick xmlns:r="http://schemas.openxmlformats.org/officeDocument/2006/relationships" r:id="rId2">
                <a:extLst>
                  <a:ext uri="{A12FA001-AC4F-418D-AE19-62706E023703}">
                    <ahyp:hlinkClr xmlns:ahyp="http://schemas.microsoft.com/office/drawing/2018/hyperlinkcolor" val="tx"/>
                  </a:ext>
                </a:extLst>
              </a:hlinkClick>
            </a:rPr>
            <a:t>https://www.familyfriendpoems.com/poems/other/acrostic</a:t>
          </a:r>
          <a:r>
            <a:rPr lang="en-US" sz="1500" dirty="0">
              <a:solidFill>
                <a:schemeClr val="tx2"/>
              </a:solidFill>
              <a:latin typeface="Plantagenet Cherokee" panose="02020602070100000000" pitchFamily="18" charset="0"/>
              <a:hlinkClick xmlns:r="http://schemas.openxmlformats.org/officeDocument/2006/relationships" r:id="rId2"/>
            </a:rPr>
            <a:t>/</a:t>
          </a:r>
          <a:endParaRPr lang="en-US" sz="1500" dirty="0">
            <a:latin typeface="Plantagenet Cherokee" panose="02020602070100000000" pitchFamily="18" charset="0"/>
          </a:endParaRPr>
        </a:p>
      </dgm:t>
    </dgm:pt>
    <dgm:pt modelId="{AAB4CF73-4B9B-4AA0-9074-16C2D2AE00A1}" type="sibTrans" cxnId="{82BAE5DD-3A79-4870-9019-1254385E0650}">
      <dgm:prSet phldrT="03" custT="1"/>
      <dgm:spPr/>
      <dgm:t>
        <a:bodyPr/>
        <a:lstStyle/>
        <a:p>
          <a:pPr algn="l"/>
          <a:r>
            <a:rPr lang="en-US" sz="3200" b="1" i="0" u="none" strike="noStrike" dirty="0">
              <a:solidFill>
                <a:schemeClr val="tx1"/>
              </a:solidFill>
              <a:effectLst/>
              <a:latin typeface="Plantagenet Cherokee" panose="02020602070100000000" pitchFamily="18" charset="0"/>
            </a:rPr>
            <a:t>3 - Choose poem form and style</a:t>
          </a:r>
        </a:p>
      </dgm:t>
    </dgm:pt>
    <dgm:pt modelId="{AEB59203-63BA-4A96-BADC-40BAEBD9AA40}" type="parTrans" cxnId="{82BAE5DD-3A79-4870-9019-1254385E0650}">
      <dgm:prSet/>
      <dgm:spPr/>
      <dgm:t>
        <a:bodyPr/>
        <a:lstStyle/>
        <a:p>
          <a:endParaRPr lang="en-US"/>
        </a:p>
      </dgm:t>
    </dgm:pt>
    <dgm:pt modelId="{15F8ED78-7654-4149-94D9-5F7FD3A17938}" type="pres">
      <dgm:prSet presAssocID="{00C18FBF-3FF5-4C16-97CF-AF03740D7AB6}" presName="Name0" presStyleCnt="0">
        <dgm:presLayoutVars>
          <dgm:animLvl val="lvl"/>
          <dgm:resizeHandles val="exact"/>
        </dgm:presLayoutVars>
      </dgm:prSet>
      <dgm:spPr/>
    </dgm:pt>
    <dgm:pt modelId="{7D7394E7-EDBE-4C67-84F9-1728B49084DE}" type="pres">
      <dgm:prSet presAssocID="{6352CA33-6755-44BE-808F-400DA4CF80A7}" presName="compositeNode" presStyleCnt="0">
        <dgm:presLayoutVars>
          <dgm:bulletEnabled val="1"/>
        </dgm:presLayoutVars>
      </dgm:prSet>
      <dgm:spPr/>
    </dgm:pt>
    <dgm:pt modelId="{03C961B5-4F7A-4170-9B72-9131C45CA08E}" type="pres">
      <dgm:prSet presAssocID="{6352CA33-6755-44BE-808F-400DA4CF80A7}" presName="bgRect" presStyleLbl="alignNode1" presStyleIdx="0" presStyleCnt="2" custLinFactNeighborX="-65"/>
      <dgm:spPr/>
    </dgm:pt>
    <dgm:pt modelId="{B957DABD-1C8E-438E-802B-2EFAF631B972}" type="pres">
      <dgm:prSet presAssocID="{AAB4CF73-4B9B-4AA0-9074-16C2D2AE00A1}" presName="sibTransNodeRect" presStyleLbl="alignNode1" presStyleIdx="0" presStyleCnt="2" custScaleY="65810" custLinFactNeighborY="-16310">
        <dgm:presLayoutVars>
          <dgm:chMax val="0"/>
          <dgm:bulletEnabled val="1"/>
        </dgm:presLayoutVars>
      </dgm:prSet>
      <dgm:spPr/>
    </dgm:pt>
    <dgm:pt modelId="{5B52842B-B59F-45FD-8F47-5239E2BD592E}" type="pres">
      <dgm:prSet presAssocID="{6352CA33-6755-44BE-808F-400DA4CF80A7}" presName="nodeRect" presStyleLbl="alignNode1" presStyleIdx="0" presStyleCnt="2">
        <dgm:presLayoutVars>
          <dgm:bulletEnabled val="1"/>
        </dgm:presLayoutVars>
      </dgm:prSet>
      <dgm:spPr/>
    </dgm:pt>
    <dgm:pt modelId="{6EF528CC-932D-47A3-AC83-6C12C78FBC35}" type="pres">
      <dgm:prSet presAssocID="{AAB4CF73-4B9B-4AA0-9074-16C2D2AE00A1}" presName="sibTrans" presStyleCnt="0"/>
      <dgm:spPr/>
    </dgm:pt>
    <dgm:pt modelId="{20C7785D-9368-41AB-AD10-24D61A407562}" type="pres">
      <dgm:prSet presAssocID="{7FCE83D9-631B-4420-BBFC-CA0AFA59F747}" presName="compositeNode" presStyleCnt="0">
        <dgm:presLayoutVars>
          <dgm:bulletEnabled val="1"/>
        </dgm:presLayoutVars>
      </dgm:prSet>
      <dgm:spPr/>
    </dgm:pt>
    <dgm:pt modelId="{ED4664B8-751D-46D6-80CC-D875C7C25F50}" type="pres">
      <dgm:prSet presAssocID="{7FCE83D9-631B-4420-BBFC-CA0AFA59F747}" presName="bgRect" presStyleLbl="alignNode1" presStyleIdx="1" presStyleCnt="2" custLinFactNeighborX="-1089"/>
      <dgm:spPr/>
    </dgm:pt>
    <dgm:pt modelId="{14C6A40A-5C09-45F1-A00E-913B48CA261A}" type="pres">
      <dgm:prSet presAssocID="{1B48A0DE-4031-4D45-86A1-94CDAF68824A}" presName="sibTransNodeRect" presStyleLbl="alignNode1" presStyleIdx="1" presStyleCnt="2" custScaleY="65669" custLinFactNeighborX="-1089" custLinFactNeighborY="-16781">
        <dgm:presLayoutVars>
          <dgm:chMax val="0"/>
          <dgm:bulletEnabled val="1"/>
        </dgm:presLayoutVars>
      </dgm:prSet>
      <dgm:spPr/>
    </dgm:pt>
    <dgm:pt modelId="{0A1759C6-A7CE-446D-BECA-F97314BE2D74}" type="pres">
      <dgm:prSet presAssocID="{7FCE83D9-631B-4420-BBFC-CA0AFA59F747}" presName="nodeRect" presStyleLbl="alignNode1" presStyleIdx="1" presStyleCnt="2">
        <dgm:presLayoutVars>
          <dgm:bulletEnabled val="1"/>
        </dgm:presLayoutVars>
      </dgm:prSet>
      <dgm:spPr/>
    </dgm:pt>
  </dgm:ptLst>
  <dgm:cxnLst>
    <dgm:cxn modelId="{E660220E-E09E-43EB-9C5E-0E52527730A8}" type="presOf" srcId="{7FCE83D9-631B-4420-BBFC-CA0AFA59F747}" destId="{ED4664B8-751D-46D6-80CC-D875C7C25F50}" srcOrd="0" destOrd="0" presId="urn:microsoft.com/office/officeart/2016/7/layout/LinearBlockProcessNumbered"/>
    <dgm:cxn modelId="{E80B2025-0E82-4B23-B727-30FC23DADCDC}" type="presOf" srcId="{AAB4CF73-4B9B-4AA0-9074-16C2D2AE00A1}" destId="{B957DABD-1C8E-438E-802B-2EFAF631B972}" srcOrd="0" destOrd="0" presId="urn:microsoft.com/office/officeart/2016/7/layout/LinearBlockProcessNumbered"/>
    <dgm:cxn modelId="{5C6FD326-2788-4A26-B078-BA11D4C0C650}" type="presOf" srcId="{00C18FBF-3FF5-4C16-97CF-AF03740D7AB6}" destId="{15F8ED78-7654-4149-94D9-5F7FD3A17938}" srcOrd="0" destOrd="0" presId="urn:microsoft.com/office/officeart/2016/7/layout/LinearBlockProcessNumbered"/>
    <dgm:cxn modelId="{69EDE53F-75BD-46E1-B58E-1EB95F81295A}" type="presOf" srcId="{7FCE83D9-631B-4420-BBFC-CA0AFA59F747}" destId="{0A1759C6-A7CE-446D-BECA-F97314BE2D74}" srcOrd="1" destOrd="0" presId="urn:microsoft.com/office/officeart/2016/7/layout/LinearBlockProcessNumbered"/>
    <dgm:cxn modelId="{14CEB687-51B9-41CA-84B4-0B4771A732DD}" type="presOf" srcId="{6352CA33-6755-44BE-808F-400DA4CF80A7}" destId="{03C961B5-4F7A-4170-9B72-9131C45CA08E}" srcOrd="0" destOrd="0" presId="urn:microsoft.com/office/officeart/2016/7/layout/LinearBlockProcessNumbered"/>
    <dgm:cxn modelId="{E572418E-4340-4448-940D-253A2FA3B9B3}" srcId="{00C18FBF-3FF5-4C16-97CF-AF03740D7AB6}" destId="{7FCE83D9-631B-4420-BBFC-CA0AFA59F747}" srcOrd="1" destOrd="0" parTransId="{C61EC981-13FA-4710-B079-D35692EEB764}" sibTransId="{1B48A0DE-4031-4D45-86A1-94CDAF68824A}"/>
    <dgm:cxn modelId="{368891CD-EB10-4249-8637-62DE2E7AED97}" type="presOf" srcId="{6352CA33-6755-44BE-808F-400DA4CF80A7}" destId="{5B52842B-B59F-45FD-8F47-5239E2BD592E}" srcOrd="1" destOrd="0" presId="urn:microsoft.com/office/officeart/2016/7/layout/LinearBlockProcessNumbered"/>
    <dgm:cxn modelId="{82BAE5DD-3A79-4870-9019-1254385E0650}" srcId="{00C18FBF-3FF5-4C16-97CF-AF03740D7AB6}" destId="{6352CA33-6755-44BE-808F-400DA4CF80A7}" srcOrd="0" destOrd="0" parTransId="{AEB59203-63BA-4A96-BADC-40BAEBD9AA40}" sibTransId="{AAB4CF73-4B9B-4AA0-9074-16C2D2AE00A1}"/>
    <dgm:cxn modelId="{FF359BF2-B66C-4844-AA92-F661E6BDEAB0}" type="presOf" srcId="{1B48A0DE-4031-4D45-86A1-94CDAF68824A}" destId="{14C6A40A-5C09-45F1-A00E-913B48CA261A}" srcOrd="0" destOrd="0" presId="urn:microsoft.com/office/officeart/2016/7/layout/LinearBlockProcessNumbered"/>
    <dgm:cxn modelId="{2D573310-52F9-46B9-8C78-17BDA5235C76}" type="presParOf" srcId="{15F8ED78-7654-4149-94D9-5F7FD3A17938}" destId="{7D7394E7-EDBE-4C67-84F9-1728B49084DE}" srcOrd="0" destOrd="0" presId="urn:microsoft.com/office/officeart/2016/7/layout/LinearBlockProcessNumbered"/>
    <dgm:cxn modelId="{4F77CF31-6B50-4BAB-ABD1-13288EB81ED1}" type="presParOf" srcId="{7D7394E7-EDBE-4C67-84F9-1728B49084DE}" destId="{03C961B5-4F7A-4170-9B72-9131C45CA08E}" srcOrd="0" destOrd="0" presId="urn:microsoft.com/office/officeart/2016/7/layout/LinearBlockProcessNumbered"/>
    <dgm:cxn modelId="{B5503D8B-357C-4D7C-9C80-51D551D74B5F}" type="presParOf" srcId="{7D7394E7-EDBE-4C67-84F9-1728B49084DE}" destId="{B957DABD-1C8E-438E-802B-2EFAF631B972}" srcOrd="1" destOrd="0" presId="urn:microsoft.com/office/officeart/2016/7/layout/LinearBlockProcessNumbered"/>
    <dgm:cxn modelId="{7BECBC6A-4243-4A34-9196-E2056051831F}" type="presParOf" srcId="{7D7394E7-EDBE-4C67-84F9-1728B49084DE}" destId="{5B52842B-B59F-45FD-8F47-5239E2BD592E}" srcOrd="2" destOrd="0" presId="urn:microsoft.com/office/officeart/2016/7/layout/LinearBlockProcessNumbered"/>
    <dgm:cxn modelId="{99C5B311-A29A-46A6-8E92-88382BD08C0B}" type="presParOf" srcId="{15F8ED78-7654-4149-94D9-5F7FD3A17938}" destId="{6EF528CC-932D-47A3-AC83-6C12C78FBC35}" srcOrd="1" destOrd="0" presId="urn:microsoft.com/office/officeart/2016/7/layout/LinearBlockProcessNumbered"/>
    <dgm:cxn modelId="{82126F90-9E2A-4B9B-A285-CF552636FDA1}" type="presParOf" srcId="{15F8ED78-7654-4149-94D9-5F7FD3A17938}" destId="{20C7785D-9368-41AB-AD10-24D61A407562}" srcOrd="2" destOrd="0" presId="urn:microsoft.com/office/officeart/2016/7/layout/LinearBlockProcessNumbered"/>
    <dgm:cxn modelId="{301D2D4F-1144-4C79-BAF6-5F36B73504A8}" type="presParOf" srcId="{20C7785D-9368-41AB-AD10-24D61A407562}" destId="{ED4664B8-751D-46D6-80CC-D875C7C25F50}" srcOrd="0" destOrd="0" presId="urn:microsoft.com/office/officeart/2016/7/layout/LinearBlockProcessNumbered"/>
    <dgm:cxn modelId="{519117BB-7AF1-4F14-9B76-B743BE664CA9}" type="presParOf" srcId="{20C7785D-9368-41AB-AD10-24D61A407562}" destId="{14C6A40A-5C09-45F1-A00E-913B48CA261A}" srcOrd="1" destOrd="0" presId="urn:microsoft.com/office/officeart/2016/7/layout/LinearBlockProcessNumbered"/>
    <dgm:cxn modelId="{0DEE8A3A-2A8F-4246-BB7C-AC65C72BB70A}" type="presParOf" srcId="{20C7785D-9368-41AB-AD10-24D61A407562}" destId="{0A1759C6-A7CE-446D-BECA-F97314BE2D7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C18FBF-3FF5-4C16-97CF-AF03740D7AB6}"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B4F1B46E-22B2-4721-950C-8704487586DC}">
      <dgm:prSet phldrT="[Text]" custT="1"/>
      <dgm:spPr>
        <a:solidFill>
          <a:srgbClr val="E763B8"/>
        </a:solidFill>
      </dgm:spPr>
      <dgm:t>
        <a:bodyPr/>
        <a:lstStyle/>
        <a:p>
          <a:pPr>
            <a:buNone/>
          </a:pPr>
          <a:r>
            <a:rPr lang="en-US" sz="1800" dirty="0">
              <a:solidFill>
                <a:schemeClr val="tx1"/>
              </a:solidFill>
              <a:latin typeface="Plantagenet Cherokee" panose="02020602070100000000" pitchFamily="18" charset="0"/>
              <a:cs typeface="Times New Roman" panose="02020603050405020304" pitchFamily="18" charset="0"/>
            </a:rPr>
            <a:t>You are your poem’s first audience so treat your drafts “for your eyes only”.</a:t>
          </a:r>
        </a:p>
        <a:p>
          <a:pPr>
            <a:buNone/>
          </a:pPr>
          <a:r>
            <a:rPr lang="en-US" sz="1800" dirty="0">
              <a:solidFill>
                <a:schemeClr val="tx1"/>
              </a:solidFill>
              <a:latin typeface="Plantagenet Cherokee" panose="02020602070100000000" pitchFamily="18" charset="0"/>
              <a:cs typeface="Times New Roman" panose="02020603050405020304" pitchFamily="18" charset="0"/>
            </a:rPr>
            <a:t>Ask yourself who you are writing your poem for? Who is your poem intended to serve and what does it offer to others? </a:t>
          </a:r>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phldrT="01" custT="1"/>
      <dgm:spPr/>
      <dgm:t>
        <a:bodyPr/>
        <a:lstStyle/>
        <a:p>
          <a:pPr algn="ctr"/>
          <a:endParaRPr lang="en-US" sz="3200" b="1" dirty="0">
            <a:solidFill>
              <a:schemeClr val="tx1"/>
            </a:solidFill>
            <a:latin typeface="Plantagenet Cherokee" panose="02020602070100000000" pitchFamily="18" charset="0"/>
          </a:endParaRPr>
        </a:p>
        <a:p>
          <a:pPr algn="ctr"/>
          <a:r>
            <a:rPr lang="en-US" sz="3200" b="1" dirty="0">
              <a:solidFill>
                <a:schemeClr val="tx1"/>
              </a:solidFill>
              <a:latin typeface="Plantagenet Cherokee" panose="02020602070100000000" pitchFamily="18" charset="0"/>
            </a:rPr>
            <a:t>5 - </a:t>
          </a:r>
          <a:r>
            <a:rPr lang="en-US" sz="3200" b="1" i="0" u="none" strike="noStrike" dirty="0">
              <a:solidFill>
                <a:schemeClr val="tx1"/>
              </a:solidFill>
              <a:effectLst/>
              <a:latin typeface="Plantagenet Cherokee" panose="02020602070100000000" pitchFamily="18" charset="0"/>
            </a:rPr>
            <a:t>Start writing for an audience </a:t>
          </a:r>
          <a:endParaRPr lang="en-US" sz="3200" b="1" dirty="0">
            <a:solidFill>
              <a:schemeClr val="tx1"/>
            </a:solidFill>
            <a:latin typeface="Plantagenet Cherokee" panose="02020602070100000000" pitchFamily="18" charset="0"/>
          </a:endParaRPr>
        </a:p>
      </dgm:t>
    </dgm:pt>
    <dgm:pt modelId="{F2881FB1-6580-4F21-A283-BFAA6F91D5D2}">
      <dgm:prSet phldrT="[Text]" custT="1"/>
      <dgm:spPr>
        <a:solidFill>
          <a:srgbClr val="EFCAFA"/>
        </a:solidFill>
      </dgm:spPr>
      <dgm:t>
        <a:bodyPr/>
        <a:lstStyle/>
        <a:p>
          <a:r>
            <a:rPr lang="en-US" sz="1800" b="0" i="0" dirty="0">
              <a:solidFill>
                <a:schemeClr val="tx1"/>
              </a:solidFill>
              <a:latin typeface="Plantagenet Cherokee" panose="02020602070100000000" pitchFamily="18" charset="0"/>
            </a:rPr>
            <a:t>It's much harder to comprehend and interpret a poem without hearing it and reading it aloud for yourself. </a:t>
          </a:r>
        </a:p>
        <a:p>
          <a:r>
            <a:rPr lang="en-US" sz="1800" b="0" i="0" dirty="0">
              <a:solidFill>
                <a:schemeClr val="tx1"/>
              </a:solidFill>
              <a:latin typeface="Plantagenet Cherokee" panose="02020602070100000000" pitchFamily="18" charset="0"/>
            </a:rPr>
            <a:t>Reading your poem also helps you to catch spelling error. </a:t>
          </a:r>
        </a:p>
        <a:p>
          <a:r>
            <a:rPr lang="en-US" sz="1800" b="0" i="0" dirty="0">
              <a:solidFill>
                <a:schemeClr val="tx1"/>
              </a:solidFill>
              <a:latin typeface="Plantagenet Cherokee" panose="02020602070100000000" pitchFamily="18" charset="0"/>
            </a:rPr>
            <a:t>Reading out loud can also help you finetune line breaks that may not sound or feel right. As you read aloud, ask yourself, is the line unnaturally long, forcing you to rush through it or pause in the middle for a hurried inhale? </a:t>
          </a:r>
        </a:p>
        <a:p>
          <a:endParaRPr lang="en-US" sz="2000" b="0" i="0" dirty="0">
            <a:solidFill>
              <a:schemeClr val="tx1"/>
            </a:solidFill>
            <a:latin typeface="Plantagenet Cherokee" panose="02020602070100000000" pitchFamily="18" charset="0"/>
          </a:endParaRPr>
        </a:p>
        <a:p>
          <a:endParaRPr lang="en-US" sz="2000" b="0" i="0" dirty="0">
            <a:solidFill>
              <a:schemeClr val="tx1"/>
            </a:solidFill>
            <a:latin typeface="Plantagenet Cherokee" panose="02020602070100000000" pitchFamily="18" charset="0"/>
          </a:endParaRPr>
        </a:p>
        <a:p>
          <a:endParaRPr lang="en-US" sz="2000" b="0" dirty="0">
            <a:solidFill>
              <a:schemeClr val="tx1"/>
            </a:solidFill>
            <a:latin typeface="Plantagenet Cherokee" panose="02020602070100000000" pitchFamily="18" charset="0"/>
          </a:endParaRP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phldrT="02" custT="1"/>
      <dgm:spPr/>
      <dgm:t>
        <a:bodyPr/>
        <a:lstStyle/>
        <a:p>
          <a:pPr algn="ctr"/>
          <a:endParaRPr lang="en-US" sz="3200" b="1" dirty="0">
            <a:solidFill>
              <a:schemeClr val="tx1"/>
            </a:solidFill>
            <a:latin typeface="Plantagenet Cherokee" panose="02020602070100000000" pitchFamily="18" charset="0"/>
          </a:endParaRPr>
        </a:p>
        <a:p>
          <a:pPr algn="ctr"/>
          <a:r>
            <a:rPr lang="en-US" sz="3200" b="1" dirty="0">
              <a:solidFill>
                <a:schemeClr val="tx1"/>
              </a:solidFill>
              <a:latin typeface="Plantagenet Cherokee" panose="02020602070100000000" pitchFamily="18" charset="0"/>
            </a:rPr>
            <a:t>6 - </a:t>
          </a:r>
          <a:r>
            <a:rPr lang="en-US" sz="3200" b="1" i="0" u="none" strike="noStrike" dirty="0">
              <a:solidFill>
                <a:schemeClr val="tx1"/>
              </a:solidFill>
              <a:effectLst/>
              <a:latin typeface="Plantagenet Cherokee" panose="02020602070100000000" pitchFamily="18" charset="0"/>
            </a:rPr>
            <a:t>Read your poem out loud</a:t>
          </a:r>
          <a:endParaRPr lang="en-US" sz="3200" b="1" dirty="0">
            <a:solidFill>
              <a:schemeClr val="tx1"/>
            </a:solidFill>
            <a:latin typeface="Plantagenet Cherokee" panose="02020602070100000000" pitchFamily="18" charset="0"/>
          </a:endParaRPr>
        </a:p>
      </dgm:t>
    </dgm:pt>
    <dgm:pt modelId="{15F8ED78-7654-4149-94D9-5F7FD3A17938}" type="pres">
      <dgm:prSet presAssocID="{00C18FBF-3FF5-4C16-97CF-AF03740D7AB6}" presName="Name0" presStyleCnt="0">
        <dgm:presLayoutVars>
          <dgm:animLvl val="lvl"/>
          <dgm:resizeHandles val="exact"/>
        </dgm:presLayoutVars>
      </dgm:prSet>
      <dgm:spPr/>
    </dgm:pt>
    <dgm:pt modelId="{D6A4F4FD-5CD0-4A00-BA4F-3B37583930D5}" type="pres">
      <dgm:prSet presAssocID="{B4F1B46E-22B2-4721-950C-8704487586DC}" presName="compositeNode" presStyleCnt="0">
        <dgm:presLayoutVars>
          <dgm:bulletEnabled val="1"/>
        </dgm:presLayoutVars>
      </dgm:prSet>
      <dgm:spPr/>
    </dgm:pt>
    <dgm:pt modelId="{41CD61AD-819B-4044-9A92-426D5E1187AA}" type="pres">
      <dgm:prSet presAssocID="{B4F1B46E-22B2-4721-950C-8704487586DC}" presName="bgRect" presStyleLbl="alignNode1" presStyleIdx="0" presStyleCnt="2" custScaleX="98867" custLinFactNeighborX="-632"/>
      <dgm:spPr/>
    </dgm:pt>
    <dgm:pt modelId="{7DBE60CA-5E6F-4756-BAC3-B312C6A2E5BA}" type="pres">
      <dgm:prSet presAssocID="{A7E2530A-34E2-4E9F-BC78-8920BA140C41}" presName="sibTransNodeRect" presStyleLbl="alignNode1" presStyleIdx="0" presStyleCnt="2" custScaleY="40468" custLinFactNeighborX="-65" custLinFactNeighborY="-27622">
        <dgm:presLayoutVars>
          <dgm:chMax val="0"/>
          <dgm:bulletEnabled val="1"/>
        </dgm:presLayoutVars>
      </dgm:prSet>
      <dgm:spPr/>
    </dgm:pt>
    <dgm:pt modelId="{7C3477A0-9741-4526-9838-8269E204FE7C}" type="pres">
      <dgm:prSet presAssocID="{B4F1B46E-22B2-4721-950C-8704487586DC}" presName="nodeRect" presStyleLbl="alignNode1" presStyleIdx="0" presStyleCnt="2">
        <dgm:presLayoutVars>
          <dgm:bulletEnabled val="1"/>
        </dgm:presLayoutVars>
      </dgm:prSet>
      <dgm:spPr/>
    </dgm:pt>
    <dgm:pt modelId="{A36FCB6E-0254-4533-8EB1-9B07E1D74386}" type="pres">
      <dgm:prSet presAssocID="{A7E2530A-34E2-4E9F-BC78-8920BA140C41}" presName="sibTrans" presStyleCnt="0"/>
      <dgm:spPr/>
    </dgm:pt>
    <dgm:pt modelId="{A613199A-AF92-416D-B01C-A866A9BF2065}" type="pres">
      <dgm:prSet presAssocID="{F2881FB1-6580-4F21-A283-BFAA6F91D5D2}" presName="compositeNode" presStyleCnt="0">
        <dgm:presLayoutVars>
          <dgm:bulletEnabled val="1"/>
        </dgm:presLayoutVars>
      </dgm:prSet>
      <dgm:spPr/>
    </dgm:pt>
    <dgm:pt modelId="{31D630E7-B5C2-47C6-82EA-9267FEBEB64A}" type="pres">
      <dgm:prSet presAssocID="{F2881FB1-6580-4F21-A283-BFAA6F91D5D2}" presName="bgRect" presStyleLbl="alignNode1" presStyleIdx="1" presStyleCnt="2" custScaleX="111882" custLinFactNeighborX="-2"/>
      <dgm:spPr/>
    </dgm:pt>
    <dgm:pt modelId="{3548B6EA-2401-402E-BD45-778588E22A5B}" type="pres">
      <dgm:prSet presAssocID="{A5ABDC17-7AB5-4F0E-992A-F9343F5D74EB}" presName="sibTransNodeRect" presStyleLbl="alignNode1" presStyleIdx="1" presStyleCnt="2" custScaleY="44022" custLinFactNeighborX="65" custLinFactNeighborY="-26539">
        <dgm:presLayoutVars>
          <dgm:chMax val="0"/>
          <dgm:bulletEnabled val="1"/>
        </dgm:presLayoutVars>
      </dgm:prSet>
      <dgm:spPr/>
    </dgm:pt>
    <dgm:pt modelId="{58C00715-CFFA-4D7C-B980-D75CB4B972E1}" type="pres">
      <dgm:prSet presAssocID="{F2881FB1-6580-4F21-A283-BFAA6F91D5D2}" presName="nodeRect" presStyleLbl="alignNode1" presStyleIdx="1" presStyleCnt="2">
        <dgm:presLayoutVars>
          <dgm:bulletEnabled val="1"/>
        </dgm:presLayoutVars>
      </dgm:prSet>
      <dgm:spPr/>
    </dgm:pt>
  </dgm:ptLst>
  <dgm:cxnLst>
    <dgm:cxn modelId="{12A6D61F-35D1-4574-859A-A0D0F6E3B0C4}" type="presOf" srcId="{F2881FB1-6580-4F21-A283-BFAA6F91D5D2}" destId="{31D630E7-B5C2-47C6-82EA-9267FEBEB64A}" srcOrd="0" destOrd="0" presId="urn:microsoft.com/office/officeart/2016/7/layout/LinearBlockProcessNumbered"/>
    <dgm:cxn modelId="{C861675D-4A0B-4F64-A09F-92D81B136D2D}" type="presOf" srcId="{B4F1B46E-22B2-4721-950C-8704487586DC}" destId="{41CD61AD-819B-4044-9A92-426D5E1187AA}" srcOrd="0" destOrd="0" presId="urn:microsoft.com/office/officeart/2016/7/layout/LinearBlockProcessNumbered"/>
    <dgm:cxn modelId="{4A31D641-1B5D-46D3-B685-0C4DC6EFE71B}" srcId="{00C18FBF-3FF5-4C16-97CF-AF03740D7AB6}" destId="{F2881FB1-6580-4F21-A283-BFAA6F91D5D2}" srcOrd="1" destOrd="0" parTransId="{2D960FDD-BADA-480D-9043-497C56588AD3}" sibTransId="{A5ABDC17-7AB5-4F0E-992A-F9343F5D74EB}"/>
    <dgm:cxn modelId="{537AB846-703E-4510-99AE-A56BA1EBE1CD}" type="presOf" srcId="{A5ABDC17-7AB5-4F0E-992A-F9343F5D74EB}" destId="{3548B6EA-2401-402E-BD45-778588E22A5B}" srcOrd="0" destOrd="0" presId="urn:microsoft.com/office/officeart/2016/7/layout/LinearBlockProcessNumbered"/>
    <dgm:cxn modelId="{933F5F68-1A51-4A62-890F-35C5DF48C562}" type="presOf" srcId="{F2881FB1-6580-4F21-A283-BFAA6F91D5D2}" destId="{58C00715-CFFA-4D7C-B980-D75CB4B972E1}" srcOrd="1" destOrd="0" presId="urn:microsoft.com/office/officeart/2016/7/layout/LinearBlockProcessNumbered"/>
    <dgm:cxn modelId="{26CCDF97-63C2-4C6F-810D-14F2EE033A86}" type="presOf" srcId="{00C18FBF-3FF5-4C16-97CF-AF03740D7AB6}" destId="{15F8ED78-7654-4149-94D9-5F7FD3A17938}" srcOrd="0" destOrd="0" presId="urn:microsoft.com/office/officeart/2016/7/layout/LinearBlockProcessNumbered"/>
    <dgm:cxn modelId="{CFB363A9-3080-4C5D-90FB-5E4DF64895C3}" type="presOf" srcId="{A7E2530A-34E2-4E9F-BC78-8920BA140C41}" destId="{7DBE60CA-5E6F-4756-BAC3-B312C6A2E5BA}" srcOrd="0" destOrd="0" presId="urn:microsoft.com/office/officeart/2016/7/layout/LinearBlockProcessNumbered"/>
    <dgm:cxn modelId="{2C8317B2-2EBB-4589-86EA-C77B3B6E81AA}" srcId="{00C18FBF-3FF5-4C16-97CF-AF03740D7AB6}" destId="{B4F1B46E-22B2-4721-950C-8704487586DC}" srcOrd="0" destOrd="0" parTransId="{E8A66543-CC4D-4785-A93E-5B125E09F826}" sibTransId="{A7E2530A-34E2-4E9F-BC78-8920BA140C41}"/>
    <dgm:cxn modelId="{BB05FAFF-C5C2-4237-8944-29445D0624B3}" type="presOf" srcId="{B4F1B46E-22B2-4721-950C-8704487586DC}" destId="{7C3477A0-9741-4526-9838-8269E204FE7C}" srcOrd="1" destOrd="0" presId="urn:microsoft.com/office/officeart/2016/7/layout/LinearBlockProcessNumbered"/>
    <dgm:cxn modelId="{C8240750-CA35-4437-896E-BDE4C58D756E}" type="presParOf" srcId="{15F8ED78-7654-4149-94D9-5F7FD3A17938}" destId="{D6A4F4FD-5CD0-4A00-BA4F-3B37583930D5}" srcOrd="0" destOrd="0" presId="urn:microsoft.com/office/officeart/2016/7/layout/LinearBlockProcessNumbered"/>
    <dgm:cxn modelId="{9DA6CF5D-69D1-4134-B273-06126CD96656}" type="presParOf" srcId="{D6A4F4FD-5CD0-4A00-BA4F-3B37583930D5}" destId="{41CD61AD-819B-4044-9A92-426D5E1187AA}" srcOrd="0" destOrd="0" presId="urn:microsoft.com/office/officeart/2016/7/layout/LinearBlockProcessNumbered"/>
    <dgm:cxn modelId="{3ECDC415-7F04-41D1-977D-76383A670B11}" type="presParOf" srcId="{D6A4F4FD-5CD0-4A00-BA4F-3B37583930D5}" destId="{7DBE60CA-5E6F-4756-BAC3-B312C6A2E5BA}" srcOrd="1" destOrd="0" presId="urn:microsoft.com/office/officeart/2016/7/layout/LinearBlockProcessNumbered"/>
    <dgm:cxn modelId="{D94E03EE-1067-4A70-9AE7-1C62E64C3A46}" type="presParOf" srcId="{D6A4F4FD-5CD0-4A00-BA4F-3B37583930D5}" destId="{7C3477A0-9741-4526-9838-8269E204FE7C}" srcOrd="2" destOrd="0" presId="urn:microsoft.com/office/officeart/2016/7/layout/LinearBlockProcessNumbered"/>
    <dgm:cxn modelId="{1BAD8BD2-1631-4E69-9616-1885FB6E5BC4}" type="presParOf" srcId="{15F8ED78-7654-4149-94D9-5F7FD3A17938}" destId="{A36FCB6E-0254-4533-8EB1-9B07E1D74386}" srcOrd="1" destOrd="0" presId="urn:microsoft.com/office/officeart/2016/7/layout/LinearBlockProcessNumbered"/>
    <dgm:cxn modelId="{0125DF7E-9486-4215-B9B4-036EBBA5D2CE}" type="presParOf" srcId="{15F8ED78-7654-4149-94D9-5F7FD3A17938}" destId="{A613199A-AF92-416D-B01C-A866A9BF2065}" srcOrd="2" destOrd="0" presId="urn:microsoft.com/office/officeart/2016/7/layout/LinearBlockProcessNumbered"/>
    <dgm:cxn modelId="{A6D3883A-CB46-4DA0-8CD1-A2A11A89FDD9}" type="presParOf" srcId="{A613199A-AF92-416D-B01C-A866A9BF2065}" destId="{31D630E7-B5C2-47C6-82EA-9267FEBEB64A}" srcOrd="0" destOrd="0" presId="urn:microsoft.com/office/officeart/2016/7/layout/LinearBlockProcessNumbered"/>
    <dgm:cxn modelId="{3BC3F09C-D704-4F69-836C-A2DB1A250D61}" type="presParOf" srcId="{A613199A-AF92-416D-B01C-A866A9BF2065}" destId="{3548B6EA-2401-402E-BD45-778588E22A5B}" srcOrd="1" destOrd="0" presId="urn:microsoft.com/office/officeart/2016/7/layout/LinearBlockProcessNumbered"/>
    <dgm:cxn modelId="{8A245C39-EA7E-416B-8EA5-0BD9748A41E2}" type="presParOf" srcId="{A613199A-AF92-416D-B01C-A866A9BF2065}" destId="{58C00715-CFFA-4D7C-B980-D75CB4B972E1}"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C18FBF-3FF5-4C16-97CF-AF03740D7AB6}"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6352CA33-6755-44BE-808F-400DA4CF80A7}">
      <dgm:prSet phldrT="[Text]" custT="1"/>
      <dgm:spPr>
        <a:solidFill>
          <a:srgbClr val="33CCCC"/>
        </a:solidFill>
      </dgm:spPr>
      <dgm:t>
        <a:bodyPr/>
        <a:lstStyle/>
        <a:p>
          <a:pPr algn="ctr"/>
          <a:r>
            <a:rPr lang="en-US" sz="2000" b="1" i="0" dirty="0">
              <a:solidFill>
                <a:schemeClr val="tx1"/>
              </a:solidFill>
              <a:latin typeface="Plantagenet Cherokee" panose="02020602070100000000" pitchFamily="18" charset="0"/>
            </a:rPr>
            <a:t>Revising your poem is an open-ended process and will require some patience.</a:t>
          </a:r>
        </a:p>
        <a:p>
          <a:pPr algn="l"/>
          <a:r>
            <a:rPr lang="en-US" sz="2000" b="0" i="0" dirty="0">
              <a:solidFill>
                <a:schemeClr val="tx1"/>
              </a:solidFill>
              <a:latin typeface="Plantagenet Cherokee" panose="02020602070100000000" pitchFamily="18" charset="0"/>
            </a:rPr>
            <a:t>Try to make sure every line “belongs”. As you read each line, ask yourself: how does this contribute to the poem as a whole? Does it advance the theme, clarify the imagery, set or subvert the reader’s expectations? </a:t>
          </a:r>
        </a:p>
        <a:p>
          <a:pPr algn="l"/>
          <a:r>
            <a:rPr lang="en-US" sz="2000" b="0" i="0" dirty="0">
              <a:solidFill>
                <a:schemeClr val="tx1"/>
              </a:solidFill>
              <a:latin typeface="Plantagenet Cherokee" panose="02020602070100000000" pitchFamily="18" charset="0"/>
            </a:rPr>
            <a:t>Using a second set of eyes can be a good idea! Have someone else “proofread” your poem!</a:t>
          </a:r>
        </a:p>
      </dgm:t>
    </dgm:pt>
    <dgm:pt modelId="{AAB4CF73-4B9B-4AA0-9074-16C2D2AE00A1}" type="sibTrans" cxnId="{82BAE5DD-3A79-4870-9019-1254385E0650}">
      <dgm:prSet phldrT="03" custT="1"/>
      <dgm:spPr/>
      <dgm:t>
        <a:bodyPr/>
        <a:lstStyle/>
        <a:p>
          <a:pPr algn="ctr"/>
          <a:r>
            <a:rPr lang="en-US" sz="3200" b="1" i="0" u="none" strike="noStrike" dirty="0">
              <a:solidFill>
                <a:schemeClr val="tx1"/>
              </a:solidFill>
              <a:effectLst/>
              <a:latin typeface="Plantagenet Cherokee" panose="02020602070100000000" pitchFamily="18" charset="0"/>
            </a:rPr>
            <a:t>7 – Finally, revise your poem!</a:t>
          </a:r>
        </a:p>
      </dgm:t>
    </dgm:pt>
    <dgm:pt modelId="{AEB59203-63BA-4A96-BADC-40BAEBD9AA40}" type="parTrans" cxnId="{82BAE5DD-3A79-4870-9019-1254385E0650}">
      <dgm:prSet/>
      <dgm:spPr/>
      <dgm:t>
        <a:bodyPr/>
        <a:lstStyle/>
        <a:p>
          <a:endParaRPr lang="en-US"/>
        </a:p>
      </dgm:t>
    </dgm:pt>
    <dgm:pt modelId="{15F8ED78-7654-4149-94D9-5F7FD3A17938}" type="pres">
      <dgm:prSet presAssocID="{00C18FBF-3FF5-4C16-97CF-AF03740D7AB6}" presName="Name0" presStyleCnt="0">
        <dgm:presLayoutVars>
          <dgm:animLvl val="lvl"/>
          <dgm:resizeHandles val="exact"/>
        </dgm:presLayoutVars>
      </dgm:prSet>
      <dgm:spPr/>
    </dgm:pt>
    <dgm:pt modelId="{7D7394E7-EDBE-4C67-84F9-1728B49084DE}" type="pres">
      <dgm:prSet presAssocID="{6352CA33-6755-44BE-808F-400DA4CF80A7}" presName="compositeNode" presStyleCnt="0">
        <dgm:presLayoutVars>
          <dgm:bulletEnabled val="1"/>
        </dgm:presLayoutVars>
      </dgm:prSet>
      <dgm:spPr/>
    </dgm:pt>
    <dgm:pt modelId="{03C961B5-4F7A-4170-9B72-9131C45CA08E}" type="pres">
      <dgm:prSet presAssocID="{6352CA33-6755-44BE-808F-400DA4CF80A7}" presName="bgRect" presStyleLbl="alignNode1" presStyleIdx="0" presStyleCnt="1" custLinFactNeighborX="-65" custLinFactNeighborY="-1092"/>
      <dgm:spPr/>
    </dgm:pt>
    <dgm:pt modelId="{B957DABD-1C8E-438E-802B-2EFAF631B972}" type="pres">
      <dgm:prSet presAssocID="{AAB4CF73-4B9B-4AA0-9074-16C2D2AE00A1}" presName="sibTransNodeRect" presStyleLbl="alignNode1" presStyleIdx="0" presStyleCnt="1" custScaleY="46270" custLinFactNeighborX="-65" custLinFactNeighborY="-28767">
        <dgm:presLayoutVars>
          <dgm:chMax val="0"/>
          <dgm:bulletEnabled val="1"/>
        </dgm:presLayoutVars>
      </dgm:prSet>
      <dgm:spPr/>
    </dgm:pt>
    <dgm:pt modelId="{5B52842B-B59F-45FD-8F47-5239E2BD592E}" type="pres">
      <dgm:prSet presAssocID="{6352CA33-6755-44BE-808F-400DA4CF80A7}" presName="nodeRect" presStyleLbl="alignNode1" presStyleIdx="0" presStyleCnt="1">
        <dgm:presLayoutVars>
          <dgm:bulletEnabled val="1"/>
        </dgm:presLayoutVars>
      </dgm:prSet>
      <dgm:spPr/>
    </dgm:pt>
  </dgm:ptLst>
  <dgm:cxnLst>
    <dgm:cxn modelId="{D008FC71-D303-4C77-AAE3-53FDC0E4BB70}" type="presOf" srcId="{6352CA33-6755-44BE-808F-400DA4CF80A7}" destId="{03C961B5-4F7A-4170-9B72-9131C45CA08E}" srcOrd="0" destOrd="0" presId="urn:microsoft.com/office/officeart/2016/7/layout/LinearBlockProcessNumbered"/>
    <dgm:cxn modelId="{69C59A7A-25F2-47F0-A0FB-DE7DDC487F83}" type="presOf" srcId="{6352CA33-6755-44BE-808F-400DA4CF80A7}" destId="{5B52842B-B59F-45FD-8F47-5239E2BD592E}" srcOrd="1" destOrd="0" presId="urn:microsoft.com/office/officeart/2016/7/layout/LinearBlockProcessNumbered"/>
    <dgm:cxn modelId="{26CCDF97-63C2-4C6F-810D-14F2EE033A86}" type="presOf" srcId="{00C18FBF-3FF5-4C16-97CF-AF03740D7AB6}" destId="{15F8ED78-7654-4149-94D9-5F7FD3A17938}" srcOrd="0" destOrd="0" presId="urn:microsoft.com/office/officeart/2016/7/layout/LinearBlockProcessNumbered"/>
    <dgm:cxn modelId="{B0B66E9C-3B78-42C4-AD90-6938264AB3C9}" type="presOf" srcId="{AAB4CF73-4B9B-4AA0-9074-16C2D2AE00A1}" destId="{B957DABD-1C8E-438E-802B-2EFAF631B972}" srcOrd="0" destOrd="0" presId="urn:microsoft.com/office/officeart/2016/7/layout/LinearBlockProcessNumbered"/>
    <dgm:cxn modelId="{82BAE5DD-3A79-4870-9019-1254385E0650}" srcId="{00C18FBF-3FF5-4C16-97CF-AF03740D7AB6}" destId="{6352CA33-6755-44BE-808F-400DA4CF80A7}" srcOrd="0" destOrd="0" parTransId="{AEB59203-63BA-4A96-BADC-40BAEBD9AA40}" sibTransId="{AAB4CF73-4B9B-4AA0-9074-16C2D2AE00A1}"/>
    <dgm:cxn modelId="{145FE8AC-6FAB-4E09-A24B-C48857AB9077}" type="presParOf" srcId="{15F8ED78-7654-4149-94D9-5F7FD3A17938}" destId="{7D7394E7-EDBE-4C67-84F9-1728B49084DE}" srcOrd="0" destOrd="0" presId="urn:microsoft.com/office/officeart/2016/7/layout/LinearBlockProcessNumbered"/>
    <dgm:cxn modelId="{B47F6549-48BA-4716-AEED-E2FFB231AB21}" type="presParOf" srcId="{7D7394E7-EDBE-4C67-84F9-1728B49084DE}" destId="{03C961B5-4F7A-4170-9B72-9131C45CA08E}" srcOrd="0" destOrd="0" presId="urn:microsoft.com/office/officeart/2016/7/layout/LinearBlockProcessNumbered"/>
    <dgm:cxn modelId="{E179E117-2188-4C9B-8BCD-6ED77D582D8F}" type="presParOf" srcId="{7D7394E7-EDBE-4C67-84F9-1728B49084DE}" destId="{B957DABD-1C8E-438E-802B-2EFAF631B972}" srcOrd="1" destOrd="0" presId="urn:microsoft.com/office/officeart/2016/7/layout/LinearBlockProcessNumbered"/>
    <dgm:cxn modelId="{9C7AA500-B3BE-4D3B-914A-83CE665A89CF}" type="presParOf" srcId="{7D7394E7-EDBE-4C67-84F9-1728B49084DE}" destId="{5B52842B-B59F-45FD-8F47-5239E2BD592E}"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C18FBF-3FF5-4C16-97CF-AF03740D7AB6}"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6352CA33-6755-44BE-808F-400DA4CF80A7}">
      <dgm:prSet phldrT="[Text]" custT="1"/>
      <dgm:spPr/>
      <dgm:t>
        <a:bodyPr/>
        <a:lstStyle/>
        <a:p>
          <a:r>
            <a:rPr lang="en-US" sz="3200" b="0" i="0" dirty="0">
              <a:latin typeface="Plantagenet Cherokee" panose="02020602070100000000" pitchFamily="18" charset="0"/>
            </a:rPr>
            <a:t>Check out:</a:t>
          </a:r>
        </a:p>
        <a:p>
          <a:r>
            <a:rPr lang="en-US" sz="3200" b="0" i="0" dirty="0">
              <a:latin typeface="Plantagenet Cherokee" panose="02020602070100000000" pitchFamily="18" charset="0"/>
              <a:hlinkClick xmlns:r="http://schemas.openxmlformats.org/officeDocument/2006/relationships" r:id="rId1">
                <a:extLst>
                  <a:ext uri="{A12FA001-AC4F-418D-AE19-62706E023703}">
                    <ahyp:hlinkClr xmlns:ahyp="http://schemas.microsoft.com/office/drawing/2018/hyperlinkcolor" val="tx"/>
                  </a:ext>
                </a:extLst>
              </a:hlinkClick>
            </a:rPr>
            <a:t>https://www.ilhumanities.org/program/gwendolyn-brooks-youth-poetry-awards/</a:t>
          </a:r>
          <a:endParaRPr lang="en-US" sz="3200" b="0" i="0" dirty="0">
            <a:latin typeface="Plantagenet Cherokee" panose="02020602070100000000" pitchFamily="18" charset="0"/>
          </a:endParaRPr>
        </a:p>
        <a:p>
          <a:endParaRPr lang="en-US" sz="1800" b="0" i="0" dirty="0">
            <a:latin typeface="Plantagenet Cherokee" panose="02020602070100000000" pitchFamily="18" charset="0"/>
          </a:endParaRPr>
        </a:p>
      </dgm:t>
    </dgm:pt>
    <dgm:pt modelId="{AAB4CF73-4B9B-4AA0-9074-16C2D2AE00A1}" type="sibTrans" cxnId="{82BAE5DD-3A79-4870-9019-1254385E0650}">
      <dgm:prSet phldrT="03"/>
      <dgm:spPr/>
      <dgm:t>
        <a:bodyPr/>
        <a:lstStyle/>
        <a:p>
          <a:endParaRPr lang="en-US" b="1" i="0" u="none" strike="noStrike">
            <a:effectLst/>
            <a:latin typeface="Plantagenet Cherokee" panose="02020602070100000000" pitchFamily="18" charset="0"/>
          </a:endParaRPr>
        </a:p>
      </dgm:t>
    </dgm:pt>
    <dgm:pt modelId="{AEB59203-63BA-4A96-BADC-40BAEBD9AA40}" type="parTrans" cxnId="{82BAE5DD-3A79-4870-9019-1254385E0650}">
      <dgm:prSet/>
      <dgm:spPr/>
      <dgm:t>
        <a:bodyPr/>
        <a:lstStyle/>
        <a:p>
          <a:endParaRPr lang="en-US"/>
        </a:p>
      </dgm:t>
    </dgm:pt>
    <dgm:pt modelId="{C951A103-E203-4F53-B25D-8BEC86DFE74C}" type="pres">
      <dgm:prSet presAssocID="{00C18FBF-3FF5-4C16-97CF-AF03740D7AB6}" presName="hierChild1" presStyleCnt="0">
        <dgm:presLayoutVars>
          <dgm:chPref val="1"/>
          <dgm:dir/>
          <dgm:animOne val="branch"/>
          <dgm:animLvl val="lvl"/>
          <dgm:resizeHandles/>
        </dgm:presLayoutVars>
      </dgm:prSet>
      <dgm:spPr/>
    </dgm:pt>
    <dgm:pt modelId="{C369F372-A03B-4AB3-B34A-1F633F0ACD89}" type="pres">
      <dgm:prSet presAssocID="{6352CA33-6755-44BE-808F-400DA4CF80A7}" presName="hierRoot1" presStyleCnt="0"/>
      <dgm:spPr/>
    </dgm:pt>
    <dgm:pt modelId="{0616F956-FC77-44CF-AFB8-3186FEC25325}" type="pres">
      <dgm:prSet presAssocID="{6352CA33-6755-44BE-808F-400DA4CF80A7}" presName="composite" presStyleCnt="0"/>
      <dgm:spPr/>
    </dgm:pt>
    <dgm:pt modelId="{04DD5F23-7113-4703-9FCE-357C4E81038E}" type="pres">
      <dgm:prSet presAssocID="{6352CA33-6755-44BE-808F-400DA4CF80A7}" presName="background" presStyleLbl="node0" presStyleIdx="0" presStyleCnt="1"/>
      <dgm:spPr/>
    </dgm:pt>
    <dgm:pt modelId="{17440B47-4DCE-4346-BADC-2C08578A82E1}" type="pres">
      <dgm:prSet presAssocID="{6352CA33-6755-44BE-808F-400DA4CF80A7}" presName="text" presStyleLbl="fgAcc0" presStyleIdx="0" presStyleCnt="1">
        <dgm:presLayoutVars>
          <dgm:chPref val="3"/>
        </dgm:presLayoutVars>
      </dgm:prSet>
      <dgm:spPr/>
    </dgm:pt>
    <dgm:pt modelId="{2D6926E2-24EB-411F-8D7D-A8CEEEA11C3C}" type="pres">
      <dgm:prSet presAssocID="{6352CA33-6755-44BE-808F-400DA4CF80A7}" presName="hierChild2" presStyleCnt="0"/>
      <dgm:spPr/>
    </dgm:pt>
  </dgm:ptLst>
  <dgm:cxnLst>
    <dgm:cxn modelId="{B1AC773D-8F8E-4D96-A04B-82F75E446B28}" type="presOf" srcId="{6352CA33-6755-44BE-808F-400DA4CF80A7}" destId="{17440B47-4DCE-4346-BADC-2C08578A82E1}" srcOrd="0" destOrd="0" presId="urn:microsoft.com/office/officeart/2005/8/layout/hierarchy1"/>
    <dgm:cxn modelId="{82BAE5DD-3A79-4870-9019-1254385E0650}" srcId="{00C18FBF-3FF5-4C16-97CF-AF03740D7AB6}" destId="{6352CA33-6755-44BE-808F-400DA4CF80A7}" srcOrd="0" destOrd="0" parTransId="{AEB59203-63BA-4A96-BADC-40BAEBD9AA40}" sibTransId="{AAB4CF73-4B9B-4AA0-9074-16C2D2AE00A1}"/>
    <dgm:cxn modelId="{354E19FE-EC4A-440B-AF78-6419774165B6}" type="presOf" srcId="{00C18FBF-3FF5-4C16-97CF-AF03740D7AB6}" destId="{C951A103-E203-4F53-B25D-8BEC86DFE74C}" srcOrd="0" destOrd="0" presId="urn:microsoft.com/office/officeart/2005/8/layout/hierarchy1"/>
    <dgm:cxn modelId="{4EDF73CE-3884-4FC6-AC8D-0A81FE9D66EB}" type="presParOf" srcId="{C951A103-E203-4F53-B25D-8BEC86DFE74C}" destId="{C369F372-A03B-4AB3-B34A-1F633F0ACD89}" srcOrd="0" destOrd="0" presId="urn:microsoft.com/office/officeart/2005/8/layout/hierarchy1"/>
    <dgm:cxn modelId="{816143E2-0904-470F-9EF3-AF4EBAA18C9C}" type="presParOf" srcId="{C369F372-A03B-4AB3-B34A-1F633F0ACD89}" destId="{0616F956-FC77-44CF-AFB8-3186FEC25325}" srcOrd="0" destOrd="0" presId="urn:microsoft.com/office/officeart/2005/8/layout/hierarchy1"/>
    <dgm:cxn modelId="{42005F9E-9DDB-405A-A789-F0037E32267B}" type="presParOf" srcId="{0616F956-FC77-44CF-AFB8-3186FEC25325}" destId="{04DD5F23-7113-4703-9FCE-357C4E81038E}" srcOrd="0" destOrd="0" presId="urn:microsoft.com/office/officeart/2005/8/layout/hierarchy1"/>
    <dgm:cxn modelId="{864EBE30-CB0C-4013-9EC9-8EC148B26ACE}" type="presParOf" srcId="{0616F956-FC77-44CF-AFB8-3186FEC25325}" destId="{17440B47-4DCE-4346-BADC-2C08578A82E1}" srcOrd="1" destOrd="0" presId="urn:microsoft.com/office/officeart/2005/8/layout/hierarchy1"/>
    <dgm:cxn modelId="{26E1F8C2-E8A8-4552-A484-029AE993877E}" type="presParOf" srcId="{C369F372-A03B-4AB3-B34A-1F633F0ACD89}" destId="{2D6926E2-24EB-411F-8D7D-A8CEEEA11C3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C18FBF-3FF5-4C16-97CF-AF03740D7AB6}"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6352CA33-6755-44BE-808F-400DA4CF80A7}">
      <dgm:prSet phldrT="[Text]" custT="1"/>
      <dgm:spPr/>
      <dgm:t>
        <a:bodyPr/>
        <a:lstStyle/>
        <a:p>
          <a:pPr>
            <a:lnSpc>
              <a:spcPct val="100000"/>
            </a:lnSpc>
          </a:pPr>
          <a:r>
            <a:rPr lang="en-US" sz="4000" b="0" i="0" dirty="0">
              <a:latin typeface="Plantagenet Cherokee" panose="02020602070100000000" pitchFamily="18" charset="0"/>
            </a:rPr>
            <a:t>Check out:</a:t>
          </a:r>
        </a:p>
        <a:p>
          <a:pPr>
            <a:lnSpc>
              <a:spcPct val="100000"/>
            </a:lnSpc>
          </a:pPr>
          <a:r>
            <a:rPr lang="en-US" sz="4000" b="0" i="0" dirty="0">
              <a:latin typeface="Plantagenet Cherokee" panose="02020602070100000000" pitchFamily="18" charset="0"/>
              <a:hlinkClick xmlns:r="http://schemas.openxmlformats.org/officeDocument/2006/relationships" r:id="rId1">
                <a:extLst>
                  <a:ext uri="{A12FA001-AC4F-418D-AE19-62706E023703}">
                    <ahyp:hlinkClr xmlns:ahyp="http://schemas.microsoft.com/office/drawing/2018/hyperlinkcolor" val="tx"/>
                  </a:ext>
                </a:extLst>
              </a:hlinkClick>
            </a:rPr>
            <a:t>https://allpoetry.com/book</a:t>
          </a:r>
          <a:endParaRPr lang="en-US" sz="4000" b="0" i="0" dirty="0">
            <a:latin typeface="Plantagenet Cherokee" panose="02020602070100000000" pitchFamily="18" charset="0"/>
          </a:endParaRPr>
        </a:p>
      </dgm:t>
    </dgm:pt>
    <dgm:pt modelId="{AAB4CF73-4B9B-4AA0-9074-16C2D2AE00A1}" type="sibTrans" cxnId="{82BAE5DD-3A79-4870-9019-1254385E0650}">
      <dgm:prSet phldrT="03"/>
      <dgm:spPr/>
      <dgm:t>
        <a:bodyPr/>
        <a:lstStyle/>
        <a:p>
          <a:endParaRPr lang="en-US" b="1" i="0" u="none" strike="noStrike">
            <a:effectLst/>
            <a:latin typeface="Plantagenet Cherokee" panose="02020602070100000000" pitchFamily="18" charset="0"/>
          </a:endParaRPr>
        </a:p>
      </dgm:t>
    </dgm:pt>
    <dgm:pt modelId="{AEB59203-63BA-4A96-BADC-40BAEBD9AA40}" type="parTrans" cxnId="{82BAE5DD-3A79-4870-9019-1254385E0650}">
      <dgm:prSet/>
      <dgm:spPr/>
      <dgm:t>
        <a:bodyPr/>
        <a:lstStyle/>
        <a:p>
          <a:endParaRPr lang="en-US"/>
        </a:p>
      </dgm:t>
    </dgm:pt>
    <dgm:pt modelId="{A99ADAE0-2BA8-47B4-AFDA-03AB6FEEA085}" type="pres">
      <dgm:prSet presAssocID="{00C18FBF-3FF5-4C16-97CF-AF03740D7AB6}" presName="root" presStyleCnt="0">
        <dgm:presLayoutVars>
          <dgm:dir/>
          <dgm:resizeHandles val="exact"/>
        </dgm:presLayoutVars>
      </dgm:prSet>
      <dgm:spPr/>
    </dgm:pt>
    <dgm:pt modelId="{1C453E24-3C74-4029-91D1-EC7B773B1033}" type="pres">
      <dgm:prSet presAssocID="{6352CA33-6755-44BE-808F-400DA4CF80A7}" presName="compNode" presStyleCnt="0"/>
      <dgm:spPr/>
    </dgm:pt>
    <dgm:pt modelId="{D310C004-BB7C-40D1-8763-8AD012D0A12E}" type="pres">
      <dgm:prSet presAssocID="{6352CA33-6755-44BE-808F-400DA4CF80A7}" presName="iconRect" presStyleLbl="node1" presStyleIdx="0" presStyleCnt="1" custLinFactNeighborX="2942" custLinFactNeighborY="2750"/>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nk Check"/>
        </a:ext>
      </dgm:extLst>
    </dgm:pt>
    <dgm:pt modelId="{53B892A1-A1C6-49E7-858C-A10A68706257}" type="pres">
      <dgm:prSet presAssocID="{6352CA33-6755-44BE-808F-400DA4CF80A7}" presName="spaceRect" presStyleCnt="0"/>
      <dgm:spPr/>
    </dgm:pt>
    <dgm:pt modelId="{8431D072-09E7-4888-A64D-7FB2249E5187}" type="pres">
      <dgm:prSet presAssocID="{6352CA33-6755-44BE-808F-400DA4CF80A7}" presName="textRect" presStyleLbl="revTx" presStyleIdx="0" presStyleCnt="1" custScaleX="144239">
        <dgm:presLayoutVars>
          <dgm:chMax val="1"/>
          <dgm:chPref val="1"/>
        </dgm:presLayoutVars>
      </dgm:prSet>
      <dgm:spPr/>
    </dgm:pt>
  </dgm:ptLst>
  <dgm:cxnLst>
    <dgm:cxn modelId="{0CC13484-4157-4D34-B468-D8AB4BC34F81}" type="presOf" srcId="{00C18FBF-3FF5-4C16-97CF-AF03740D7AB6}" destId="{A99ADAE0-2BA8-47B4-AFDA-03AB6FEEA085}" srcOrd="0" destOrd="0" presId="urn:microsoft.com/office/officeart/2018/2/layout/IconLabelList"/>
    <dgm:cxn modelId="{B3198788-E74A-4B48-9678-21A8371D3475}" type="presOf" srcId="{6352CA33-6755-44BE-808F-400DA4CF80A7}" destId="{8431D072-09E7-4888-A64D-7FB2249E5187}" srcOrd="0" destOrd="0" presId="urn:microsoft.com/office/officeart/2018/2/layout/IconLabelList"/>
    <dgm:cxn modelId="{82BAE5DD-3A79-4870-9019-1254385E0650}" srcId="{00C18FBF-3FF5-4C16-97CF-AF03740D7AB6}" destId="{6352CA33-6755-44BE-808F-400DA4CF80A7}" srcOrd="0" destOrd="0" parTransId="{AEB59203-63BA-4A96-BADC-40BAEBD9AA40}" sibTransId="{AAB4CF73-4B9B-4AA0-9074-16C2D2AE00A1}"/>
    <dgm:cxn modelId="{FFC07A59-DB30-434C-965F-7020DE2D2E92}" type="presParOf" srcId="{A99ADAE0-2BA8-47B4-AFDA-03AB6FEEA085}" destId="{1C453E24-3C74-4029-91D1-EC7B773B1033}" srcOrd="0" destOrd="0" presId="urn:microsoft.com/office/officeart/2018/2/layout/IconLabelList"/>
    <dgm:cxn modelId="{237BFBAC-C2B8-4BB9-B1E7-88C704EEAB39}" type="presParOf" srcId="{1C453E24-3C74-4029-91D1-EC7B773B1033}" destId="{D310C004-BB7C-40D1-8763-8AD012D0A12E}" srcOrd="0" destOrd="0" presId="urn:microsoft.com/office/officeart/2018/2/layout/IconLabelList"/>
    <dgm:cxn modelId="{B7E82241-6158-4502-AEF7-BEE955C67C75}" type="presParOf" srcId="{1C453E24-3C74-4029-91D1-EC7B773B1033}" destId="{53B892A1-A1C6-49E7-858C-A10A68706257}" srcOrd="1" destOrd="0" presId="urn:microsoft.com/office/officeart/2018/2/layout/IconLabelList"/>
    <dgm:cxn modelId="{673C6BC6-78A1-40E6-9822-B5222C6F8314}" type="presParOf" srcId="{1C453E24-3C74-4029-91D1-EC7B773B1033}" destId="{8431D072-09E7-4888-A64D-7FB2249E5187}"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43824-231E-42B6-82DD-10908539F850}">
      <dsp:nvSpPr>
        <dsp:cNvPr id="0" name=""/>
        <dsp:cNvSpPr/>
      </dsp:nvSpPr>
      <dsp:spPr>
        <a:xfrm>
          <a:off x="755" y="1380715"/>
          <a:ext cx="2653203" cy="16847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B2FDF6-A3DD-42BD-8CA5-1098681C4F5B}">
      <dsp:nvSpPr>
        <dsp:cNvPr id="0" name=""/>
        <dsp:cNvSpPr/>
      </dsp:nvSpPr>
      <dsp:spPr>
        <a:xfrm>
          <a:off x="295556" y="1660776"/>
          <a:ext cx="2653203" cy="168478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a:latin typeface="Plantagenet Cherokee" panose="02020602070100000000" pitchFamily="18" charset="0"/>
            </a:rPr>
            <a:t>Kid’s Guide</a:t>
          </a:r>
          <a:endParaRPr lang="en-US" sz="4200" kern="1200">
            <a:latin typeface="Plantagenet Cherokee" panose="02020602070100000000" pitchFamily="18" charset="0"/>
          </a:endParaRPr>
        </a:p>
      </dsp:txBody>
      <dsp:txXfrm>
        <a:off x="344902" y="1710122"/>
        <a:ext cx="2554511" cy="1586091"/>
      </dsp:txXfrm>
    </dsp:sp>
    <dsp:sp modelId="{136FB1E1-E585-4624-93E1-AB2A8DD997A4}">
      <dsp:nvSpPr>
        <dsp:cNvPr id="0" name=""/>
        <dsp:cNvSpPr/>
      </dsp:nvSpPr>
      <dsp:spPr>
        <a:xfrm>
          <a:off x="3243559" y="1380715"/>
          <a:ext cx="2653203" cy="1684783"/>
        </a:xfrm>
        <a:prstGeom prst="roundRect">
          <a:avLst>
            <a:gd name="adj" fmla="val 10000"/>
          </a:avLst>
        </a:prstGeom>
        <a:solidFill>
          <a:srgbClr val="F48A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BE7A09-792D-4182-88C1-8D2D06F2CD9F}">
      <dsp:nvSpPr>
        <dsp:cNvPr id="0" name=""/>
        <dsp:cNvSpPr/>
      </dsp:nvSpPr>
      <dsp:spPr>
        <a:xfrm>
          <a:off x="3538360" y="1660776"/>
          <a:ext cx="2653203" cy="168478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a:latin typeface="Plantagenet Cherokee" panose="02020602070100000000" pitchFamily="18" charset="0"/>
            </a:rPr>
            <a:t>Guide for Teens</a:t>
          </a:r>
          <a:endParaRPr lang="en-US" sz="4200" kern="1200">
            <a:latin typeface="Plantagenet Cherokee" panose="02020602070100000000" pitchFamily="18" charset="0"/>
          </a:endParaRPr>
        </a:p>
      </dsp:txBody>
      <dsp:txXfrm>
        <a:off x="3587706" y="1710122"/>
        <a:ext cx="2554511" cy="1586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A8E34-56D3-4671-9082-F3391AE6722F}">
      <dsp:nvSpPr>
        <dsp:cNvPr id="0" name=""/>
        <dsp:cNvSpPr/>
      </dsp:nvSpPr>
      <dsp:spPr>
        <a:xfrm>
          <a:off x="0" y="0"/>
          <a:ext cx="8412480" cy="956161"/>
        </a:xfrm>
        <a:prstGeom prst="roundRect">
          <a:avLst>
            <a:gd name="adj" fmla="val 10000"/>
          </a:avLst>
        </a:prstGeom>
        <a:solidFill>
          <a:srgbClr val="00B7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endParaRPr lang="en-US" sz="4800" b="1" kern="1200" dirty="0">
            <a:latin typeface="Plantagenet Cherokee" panose="02020602070100000000" pitchFamily="18" charset="0"/>
          </a:endParaRPr>
        </a:p>
        <a:p>
          <a:pPr marL="0" lvl="0" indent="0" algn="l" defTabSz="2133600">
            <a:lnSpc>
              <a:spcPct val="90000"/>
            </a:lnSpc>
            <a:spcBef>
              <a:spcPct val="0"/>
            </a:spcBef>
            <a:spcAft>
              <a:spcPct val="35000"/>
            </a:spcAft>
            <a:buNone/>
          </a:pPr>
          <a:r>
            <a:rPr lang="en-US" sz="4800" b="1" kern="1200" dirty="0">
              <a:latin typeface="Segoe Print" panose="02000600000000000000" pitchFamily="2" charset="0"/>
            </a:rPr>
            <a:t>Think</a:t>
          </a:r>
        </a:p>
        <a:p>
          <a:pPr marL="114300" lvl="1" indent="-114300" algn="ctr" defTabSz="622300">
            <a:lnSpc>
              <a:spcPct val="90000"/>
            </a:lnSpc>
            <a:spcBef>
              <a:spcPct val="0"/>
            </a:spcBef>
            <a:spcAft>
              <a:spcPct val="15000"/>
            </a:spcAft>
            <a:buChar char="•"/>
          </a:pPr>
          <a:endParaRPr lang="en-US" sz="1400" b="1" kern="1200" dirty="0">
            <a:latin typeface="Plantagenet Cherokee" panose="02020602070100000000" pitchFamily="18" charset="0"/>
          </a:endParaRPr>
        </a:p>
      </dsp:txBody>
      <dsp:txXfrm>
        <a:off x="28005" y="28005"/>
        <a:ext cx="7299911" cy="900151"/>
      </dsp:txXfrm>
    </dsp:sp>
    <dsp:sp modelId="{7CB24B97-9221-4F9E-959F-FC75543A6A85}">
      <dsp:nvSpPr>
        <dsp:cNvPr id="0" name=""/>
        <dsp:cNvSpPr/>
      </dsp:nvSpPr>
      <dsp:spPr>
        <a:xfrm>
          <a:off x="704545" y="1130008"/>
          <a:ext cx="8412480" cy="956161"/>
        </a:xfrm>
        <a:prstGeom prst="roundRect">
          <a:avLst>
            <a:gd name="adj" fmla="val 10000"/>
          </a:avLst>
        </a:prstGeom>
        <a:solidFill>
          <a:srgbClr val="CD6DF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b="1" kern="1200" dirty="0">
            <a:latin typeface="Plantagenet Cherokee" panose="02020602070100000000" pitchFamily="18" charset="0"/>
          </a:endParaRPr>
        </a:p>
        <a:p>
          <a:pPr marL="0" lvl="0" indent="0" algn="l" defTabSz="1600200">
            <a:lnSpc>
              <a:spcPct val="90000"/>
            </a:lnSpc>
            <a:spcBef>
              <a:spcPct val="0"/>
            </a:spcBef>
            <a:spcAft>
              <a:spcPct val="35000"/>
            </a:spcAft>
            <a:buNone/>
          </a:pPr>
          <a:r>
            <a:rPr lang="en-US" sz="4800" b="1" kern="1200" dirty="0">
              <a:latin typeface="Segoe Print" panose="02000600000000000000" pitchFamily="2" charset="0"/>
            </a:rPr>
            <a:t>Choose</a:t>
          </a:r>
        </a:p>
        <a:p>
          <a:pPr marL="114300" lvl="1" indent="-114300" algn="ctr" defTabSz="622300">
            <a:lnSpc>
              <a:spcPct val="90000"/>
            </a:lnSpc>
            <a:spcBef>
              <a:spcPct val="0"/>
            </a:spcBef>
            <a:spcAft>
              <a:spcPct val="15000"/>
            </a:spcAft>
            <a:buChar char="•"/>
          </a:pPr>
          <a:endParaRPr lang="en-US" sz="1400" b="1" kern="1200" dirty="0">
            <a:latin typeface="Plantagenet Cherokee" panose="02020602070100000000" pitchFamily="18" charset="0"/>
          </a:endParaRPr>
        </a:p>
      </dsp:txBody>
      <dsp:txXfrm>
        <a:off x="732550" y="1158013"/>
        <a:ext cx="7030420" cy="900151"/>
      </dsp:txXfrm>
    </dsp:sp>
    <dsp:sp modelId="{43804290-AF64-4362-8AC9-C9987CFD7DC9}">
      <dsp:nvSpPr>
        <dsp:cNvPr id="0" name=""/>
        <dsp:cNvSpPr/>
      </dsp:nvSpPr>
      <dsp:spPr>
        <a:xfrm>
          <a:off x="1398574" y="2260017"/>
          <a:ext cx="8412480" cy="956161"/>
        </a:xfrm>
        <a:prstGeom prst="roundRect">
          <a:avLst>
            <a:gd name="adj" fmla="val 10000"/>
          </a:avLst>
        </a:prstGeom>
        <a:solidFill>
          <a:srgbClr val="F48A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b="1" kern="1200" dirty="0">
            <a:latin typeface="Plantagenet Cherokee" panose="02020602070100000000" pitchFamily="18" charset="0"/>
          </a:endParaRPr>
        </a:p>
        <a:p>
          <a:pPr marL="0" lvl="0" indent="0" algn="l" defTabSz="1600200">
            <a:lnSpc>
              <a:spcPct val="90000"/>
            </a:lnSpc>
            <a:spcBef>
              <a:spcPct val="0"/>
            </a:spcBef>
            <a:spcAft>
              <a:spcPct val="35000"/>
            </a:spcAft>
            <a:buNone/>
          </a:pPr>
          <a:r>
            <a:rPr lang="en-US" sz="4800" b="1" kern="1200" dirty="0">
              <a:latin typeface="Segoe Print" panose="02000600000000000000" pitchFamily="2" charset="0"/>
            </a:rPr>
            <a:t>Write</a:t>
          </a:r>
        </a:p>
        <a:p>
          <a:pPr marL="114300" lvl="1" indent="-114300" algn="ctr" defTabSz="622300">
            <a:lnSpc>
              <a:spcPct val="90000"/>
            </a:lnSpc>
            <a:spcBef>
              <a:spcPct val="0"/>
            </a:spcBef>
            <a:spcAft>
              <a:spcPct val="15000"/>
            </a:spcAft>
            <a:buChar char="•"/>
          </a:pPr>
          <a:endParaRPr lang="en-US" sz="1400" b="1" kern="1200" dirty="0">
            <a:latin typeface="Plantagenet Cherokee" panose="02020602070100000000" pitchFamily="18" charset="0"/>
          </a:endParaRPr>
        </a:p>
      </dsp:txBody>
      <dsp:txXfrm>
        <a:off x="1426579" y="2288022"/>
        <a:ext cx="7040935" cy="900151"/>
      </dsp:txXfrm>
    </dsp:sp>
    <dsp:sp modelId="{0E367999-4219-4F63-8473-7D88A5C166F9}">
      <dsp:nvSpPr>
        <dsp:cNvPr id="0" name=""/>
        <dsp:cNvSpPr/>
      </dsp:nvSpPr>
      <dsp:spPr>
        <a:xfrm>
          <a:off x="2103119" y="3390025"/>
          <a:ext cx="8412480" cy="956161"/>
        </a:xfrm>
        <a:prstGeom prst="roundRect">
          <a:avLst>
            <a:gd name="adj" fmla="val 10000"/>
          </a:avLst>
        </a:prstGeom>
        <a:solidFill>
          <a:srgbClr val="E763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b="1" kern="1200" dirty="0">
            <a:latin typeface="Plantagenet Cherokee" panose="02020602070100000000" pitchFamily="18" charset="0"/>
          </a:endParaRPr>
        </a:p>
        <a:p>
          <a:pPr marL="0" lvl="0" indent="0" algn="l" defTabSz="1600200">
            <a:lnSpc>
              <a:spcPct val="90000"/>
            </a:lnSpc>
            <a:spcBef>
              <a:spcPct val="0"/>
            </a:spcBef>
            <a:spcAft>
              <a:spcPct val="35000"/>
            </a:spcAft>
            <a:buNone/>
          </a:pPr>
          <a:r>
            <a:rPr lang="en-US" sz="4800" b="1" kern="1200" dirty="0">
              <a:latin typeface="Segoe Print" panose="02000600000000000000" pitchFamily="2" charset="0"/>
            </a:rPr>
            <a:t>Revise</a:t>
          </a:r>
        </a:p>
        <a:p>
          <a:pPr marL="114300" lvl="1" indent="-114300" algn="ctr" defTabSz="622300">
            <a:lnSpc>
              <a:spcPct val="90000"/>
            </a:lnSpc>
            <a:spcBef>
              <a:spcPct val="0"/>
            </a:spcBef>
            <a:spcAft>
              <a:spcPct val="15000"/>
            </a:spcAft>
            <a:buChar char="•"/>
          </a:pPr>
          <a:endParaRPr lang="en-US" sz="1400" b="1" kern="1200" dirty="0">
            <a:latin typeface="Plantagenet Cherokee" panose="02020602070100000000" pitchFamily="18" charset="0"/>
          </a:endParaRPr>
        </a:p>
      </dsp:txBody>
      <dsp:txXfrm>
        <a:off x="2131124" y="3418030"/>
        <a:ext cx="7030420" cy="900151"/>
      </dsp:txXfrm>
    </dsp:sp>
    <dsp:sp modelId="{9FDB95D8-99F5-418D-B53B-42D60CC27EE7}">
      <dsp:nvSpPr>
        <dsp:cNvPr id="0" name=""/>
        <dsp:cNvSpPr/>
      </dsp:nvSpPr>
      <dsp:spPr>
        <a:xfrm>
          <a:off x="7790975" y="732332"/>
          <a:ext cx="621504" cy="621504"/>
        </a:xfrm>
        <a:prstGeom prst="downArrow">
          <a:avLst>
            <a:gd name="adj1" fmla="val 55000"/>
            <a:gd name="adj2" fmla="val 45000"/>
          </a:avLst>
        </a:prstGeom>
        <a:solidFill>
          <a:srgbClr val="73ACF1">
            <a:alpha val="9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813" y="732332"/>
        <a:ext cx="341828" cy="467682"/>
      </dsp:txXfrm>
    </dsp:sp>
    <dsp:sp modelId="{B321F94C-0C2A-47ED-A7C9-748312BE9263}">
      <dsp:nvSpPr>
        <dsp:cNvPr id="0" name=""/>
        <dsp:cNvSpPr/>
      </dsp:nvSpPr>
      <dsp:spPr>
        <a:xfrm>
          <a:off x="8495520" y="1862341"/>
          <a:ext cx="621504" cy="621504"/>
        </a:xfrm>
        <a:prstGeom prst="downArrow">
          <a:avLst>
            <a:gd name="adj1" fmla="val 55000"/>
            <a:gd name="adj2" fmla="val 45000"/>
          </a:avLst>
        </a:prstGeom>
        <a:solidFill>
          <a:srgbClr val="EFCAFA">
            <a:alpha val="90000"/>
          </a:srgb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5358" y="1862341"/>
        <a:ext cx="341828" cy="467682"/>
      </dsp:txXfrm>
    </dsp:sp>
    <dsp:sp modelId="{46AA6DA3-7801-44B3-B324-C331EC569BD3}">
      <dsp:nvSpPr>
        <dsp:cNvPr id="0" name=""/>
        <dsp:cNvSpPr/>
      </dsp:nvSpPr>
      <dsp:spPr>
        <a:xfrm>
          <a:off x="9189550" y="2992349"/>
          <a:ext cx="621504" cy="621504"/>
        </a:xfrm>
        <a:prstGeom prst="downArrow">
          <a:avLst>
            <a:gd name="adj1" fmla="val 55000"/>
            <a:gd name="adj2" fmla="val 45000"/>
          </a:avLst>
        </a:prstGeom>
        <a:solidFill>
          <a:srgbClr val="FFCCCC">
            <a:alpha val="90000"/>
          </a:srgb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9388" y="2992349"/>
        <a:ext cx="341828" cy="467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D61AD-819B-4044-9A92-426D5E1187AA}">
      <dsp:nvSpPr>
        <dsp:cNvPr id="0" name=""/>
        <dsp:cNvSpPr/>
      </dsp:nvSpPr>
      <dsp:spPr>
        <a:xfrm>
          <a:off x="0" y="0"/>
          <a:ext cx="5057505" cy="446742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114" tIns="0" rIns="467114" bIns="330200" numCol="1" spcCol="1270" anchor="t" anchorCtr="0">
          <a:noAutofit/>
        </a:bodyPr>
        <a:lstStyle/>
        <a:p>
          <a:pPr marL="0" lvl="0" indent="0" algn="ctr" defTabSz="889000">
            <a:lnSpc>
              <a:spcPct val="90000"/>
            </a:lnSpc>
            <a:spcBef>
              <a:spcPct val="0"/>
            </a:spcBef>
            <a:spcAft>
              <a:spcPct val="35000"/>
            </a:spcAft>
            <a:buNone/>
          </a:pPr>
          <a:r>
            <a:rPr lang="en-US" sz="2000" b="1" i="0" kern="1200" dirty="0">
              <a:solidFill>
                <a:schemeClr val="tx1"/>
              </a:solidFill>
              <a:latin typeface="Plantagenet Cherokee" panose="02020602070100000000" pitchFamily="18" charset="0"/>
            </a:rPr>
            <a:t>The hardest part of writing a poem is deciding where to start.</a:t>
          </a:r>
        </a:p>
        <a:p>
          <a:pPr marL="0" lvl="0" indent="0" algn="ctr" defTabSz="889000">
            <a:lnSpc>
              <a:spcPct val="90000"/>
            </a:lnSpc>
            <a:spcBef>
              <a:spcPct val="0"/>
            </a:spcBef>
            <a:spcAft>
              <a:spcPct val="35000"/>
            </a:spcAft>
            <a:buNone/>
          </a:pPr>
          <a:endParaRPr lang="en-US" sz="2000" b="1" kern="1200" dirty="0">
            <a:solidFill>
              <a:schemeClr val="tx1"/>
            </a:solidFill>
            <a:latin typeface="Plantagenet Cherokee" panose="02020602070100000000" pitchFamily="18" charset="0"/>
            <a:cs typeface="Times New Roman" panose="02020603050405020304" pitchFamily="18" charset="0"/>
          </a:endParaRPr>
        </a:p>
        <a:p>
          <a:pPr marL="228600" lvl="1" indent="-228600" algn="ctr" defTabSz="889000">
            <a:lnSpc>
              <a:spcPct val="90000"/>
            </a:lnSpc>
            <a:spcBef>
              <a:spcPct val="0"/>
            </a:spcBef>
            <a:spcAft>
              <a:spcPct val="15000"/>
            </a:spcAft>
            <a:buFont typeface="Wingdings" panose="05000000000000000000" pitchFamily="2" charset="2"/>
            <a:buNone/>
          </a:pPr>
          <a:r>
            <a:rPr lang="en-US" sz="2000" b="0" i="0" kern="1200" dirty="0">
              <a:solidFill>
                <a:schemeClr val="tx1"/>
              </a:solidFill>
              <a:latin typeface="Plantagenet Cherokee" panose="02020602070100000000" pitchFamily="18" charset="0"/>
            </a:rPr>
            <a:t>Focus on an idea that’s personal to you. </a:t>
          </a:r>
          <a:endParaRPr lang="en-US" sz="2000" kern="1200" dirty="0">
            <a:solidFill>
              <a:schemeClr val="tx1"/>
            </a:solidFill>
            <a:latin typeface="Plantagenet Cherokee" panose="02020602070100000000" pitchFamily="18" charset="0"/>
          </a:endParaRPr>
        </a:p>
        <a:p>
          <a:pPr marL="228600" lvl="1" indent="-228600" algn="l" defTabSz="889000">
            <a:lnSpc>
              <a:spcPct val="90000"/>
            </a:lnSpc>
            <a:spcBef>
              <a:spcPct val="0"/>
            </a:spcBef>
            <a:spcAft>
              <a:spcPct val="15000"/>
            </a:spcAft>
            <a:buFont typeface="Wingdings" panose="05000000000000000000" pitchFamily="2" charset="2"/>
            <a:buNone/>
          </a:pPr>
          <a:endParaRPr lang="en-US" sz="2000" kern="1200" dirty="0">
            <a:solidFill>
              <a:schemeClr val="tx1"/>
            </a:solidFill>
            <a:latin typeface="Plantagenet Cherokee" panose="02020602070100000000" pitchFamily="18" charset="0"/>
          </a:endParaRPr>
        </a:p>
        <a:p>
          <a:pPr marL="228600" lvl="1" indent="-228600" algn="ctr" defTabSz="889000">
            <a:lnSpc>
              <a:spcPct val="90000"/>
            </a:lnSpc>
            <a:spcBef>
              <a:spcPct val="0"/>
            </a:spcBef>
            <a:spcAft>
              <a:spcPct val="15000"/>
            </a:spcAft>
            <a:buFont typeface="Wingdings" panose="05000000000000000000" pitchFamily="2" charset="2"/>
            <a:buNone/>
          </a:pPr>
          <a:r>
            <a:rPr lang="en-US" sz="2000" b="0" i="0" kern="1200" dirty="0">
              <a:solidFill>
                <a:schemeClr val="tx1"/>
              </a:solidFill>
              <a:latin typeface="Plantagenet Cherokee" panose="02020602070100000000" pitchFamily="18" charset="0"/>
            </a:rPr>
            <a:t>You want your poem to be something only you can write.</a:t>
          </a:r>
          <a:endParaRPr lang="en-US" sz="2000" kern="1200" dirty="0">
            <a:solidFill>
              <a:schemeClr val="tx1"/>
            </a:solidFill>
            <a:latin typeface="Plantagenet Cherokee" panose="02020602070100000000" pitchFamily="18" charset="0"/>
          </a:endParaRPr>
        </a:p>
      </dsp:txBody>
      <dsp:txXfrm>
        <a:off x="0" y="1786968"/>
        <a:ext cx="5057505" cy="2680453"/>
      </dsp:txXfrm>
    </dsp:sp>
    <dsp:sp modelId="{7DBE60CA-5E6F-4756-BAC3-B312C6A2E5BA}">
      <dsp:nvSpPr>
        <dsp:cNvPr id="0" name=""/>
        <dsp:cNvSpPr/>
      </dsp:nvSpPr>
      <dsp:spPr>
        <a:xfrm>
          <a:off x="0" y="0"/>
          <a:ext cx="4728939" cy="6837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67114" tIns="165100" rIns="467114" bIns="16510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Plantagenet Cherokee" panose="02020602070100000000" pitchFamily="18" charset="0"/>
            </a:rPr>
            <a:t>1-</a:t>
          </a:r>
          <a:r>
            <a:rPr lang="en-US" sz="2800" b="1" kern="1200" dirty="0">
              <a:solidFill>
                <a:schemeClr val="tx1"/>
              </a:solidFill>
              <a:latin typeface="Plantagenet Cherokee" panose="02020602070100000000" pitchFamily="18" charset="0"/>
            </a:rPr>
            <a:t> </a:t>
          </a:r>
          <a:r>
            <a:rPr lang="en-US" sz="3200" b="1" i="0" u="none" strike="noStrike" kern="1200" dirty="0">
              <a:solidFill>
                <a:schemeClr val="tx1"/>
              </a:solidFill>
              <a:effectLst/>
              <a:latin typeface="Plantagenet Cherokee" panose="02020602070100000000" pitchFamily="18" charset="0"/>
              <a:cs typeface="Times New Roman" panose="02020603050405020304" pitchFamily="18" charset="0"/>
            </a:rPr>
            <a:t>Brainstorm Ideas</a:t>
          </a:r>
          <a:endParaRPr lang="en-US" sz="3200" b="1" kern="1200" dirty="0">
            <a:solidFill>
              <a:schemeClr val="tx1"/>
            </a:solidFill>
            <a:latin typeface="Plantagenet Cherokee" panose="02020602070100000000" pitchFamily="18" charset="0"/>
          </a:endParaRPr>
        </a:p>
      </dsp:txBody>
      <dsp:txXfrm>
        <a:off x="0" y="0"/>
        <a:ext cx="4728939" cy="683783"/>
      </dsp:txXfrm>
    </dsp:sp>
    <dsp:sp modelId="{31D630E7-B5C2-47C6-82EA-9267FEBEB64A}">
      <dsp:nvSpPr>
        <dsp:cNvPr id="0" name=""/>
        <dsp:cNvSpPr/>
      </dsp:nvSpPr>
      <dsp:spPr>
        <a:xfrm>
          <a:off x="5405602" y="0"/>
          <a:ext cx="5076469" cy="4467422"/>
        </a:xfrm>
        <a:prstGeom prst="rect">
          <a:avLst/>
        </a:prstGeom>
        <a:solidFill>
          <a:srgbClr val="00B05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114" tIns="0" rIns="467114" bIns="330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Plantagenet Cherokee" panose="02020602070100000000" pitchFamily="18" charset="0"/>
            </a:rPr>
            <a:t>How do you feel: </a:t>
          </a:r>
          <a:r>
            <a:rPr lang="en-US" sz="2000" b="0" kern="1200" dirty="0">
              <a:solidFill>
                <a:schemeClr val="tx1"/>
              </a:solidFill>
              <a:latin typeface="Plantagenet Cherokee" panose="02020602070100000000" pitchFamily="18" charset="0"/>
            </a:rPr>
            <a:t>Happy? Worried? Sad? Excited?</a:t>
          </a:r>
        </a:p>
        <a:p>
          <a:pPr marL="0" lvl="0" indent="0" algn="l" defTabSz="889000">
            <a:lnSpc>
              <a:spcPct val="90000"/>
            </a:lnSpc>
            <a:spcBef>
              <a:spcPct val="0"/>
            </a:spcBef>
            <a:spcAft>
              <a:spcPct val="35000"/>
            </a:spcAft>
            <a:buNone/>
          </a:pPr>
          <a:r>
            <a:rPr lang="en-US" sz="2000" b="1" kern="1200" dirty="0">
              <a:solidFill>
                <a:schemeClr val="tx1"/>
              </a:solidFill>
              <a:latin typeface="Plantagenet Cherokee" panose="02020602070100000000" pitchFamily="18" charset="0"/>
            </a:rPr>
            <a:t>What do you see: </a:t>
          </a:r>
          <a:r>
            <a:rPr lang="en-US" sz="2000" b="0" kern="1200" dirty="0">
              <a:solidFill>
                <a:schemeClr val="tx1"/>
              </a:solidFill>
              <a:latin typeface="Plantagenet Cherokee" panose="02020602070100000000" pitchFamily="18" charset="0"/>
            </a:rPr>
            <a:t>Look for things around you to write about.</a:t>
          </a:r>
        </a:p>
        <a:p>
          <a:pPr marL="0" lvl="0" indent="0" algn="l" defTabSz="889000">
            <a:lnSpc>
              <a:spcPct val="90000"/>
            </a:lnSpc>
            <a:spcBef>
              <a:spcPct val="0"/>
            </a:spcBef>
            <a:spcAft>
              <a:spcPct val="35000"/>
            </a:spcAft>
            <a:buNone/>
          </a:pPr>
          <a:r>
            <a:rPr lang="en-US" sz="2000" b="1" kern="1200" dirty="0">
              <a:solidFill>
                <a:schemeClr val="tx1"/>
              </a:solidFill>
              <a:latin typeface="Plantagenet Cherokee" panose="02020602070100000000" pitchFamily="18" charset="0"/>
            </a:rPr>
            <a:t>What makes you wonder: </a:t>
          </a:r>
          <a:r>
            <a:rPr lang="en-US" sz="2000" b="0" kern="1200" dirty="0">
              <a:solidFill>
                <a:schemeClr val="tx1"/>
              </a:solidFill>
              <a:latin typeface="Plantagenet Cherokee" panose="02020602070100000000" pitchFamily="18" charset="0"/>
            </a:rPr>
            <a:t>Write about things that puzzle your mind.</a:t>
          </a:r>
        </a:p>
        <a:p>
          <a:pPr marL="0" lvl="0" indent="0" algn="l" defTabSz="889000">
            <a:lnSpc>
              <a:spcPct val="90000"/>
            </a:lnSpc>
            <a:spcBef>
              <a:spcPct val="0"/>
            </a:spcBef>
            <a:spcAft>
              <a:spcPct val="35000"/>
            </a:spcAft>
            <a:buNone/>
          </a:pPr>
          <a:r>
            <a:rPr lang="en-US" sz="2000" b="0" kern="1200" dirty="0">
              <a:solidFill>
                <a:schemeClr val="tx1"/>
              </a:solidFill>
              <a:latin typeface="Plantagenet Cherokee" panose="02020602070100000000" pitchFamily="18" charset="0"/>
            </a:rPr>
            <a:t> </a:t>
          </a:r>
          <a:r>
            <a:rPr lang="en-US" sz="2000" b="1" kern="1200" dirty="0">
              <a:solidFill>
                <a:schemeClr val="tx1"/>
              </a:solidFill>
              <a:latin typeface="Plantagenet Cherokee" panose="02020602070100000000" pitchFamily="18" charset="0"/>
            </a:rPr>
            <a:t>A favorite memory: </a:t>
          </a:r>
          <a:r>
            <a:rPr lang="en-US" sz="2000" b="0" kern="1200" dirty="0">
              <a:solidFill>
                <a:schemeClr val="tx1"/>
              </a:solidFill>
              <a:latin typeface="Plantagenet Cherokee" panose="02020602070100000000" pitchFamily="18" charset="0"/>
            </a:rPr>
            <a:t>Write about some of your favorite memories.  </a:t>
          </a:r>
        </a:p>
      </dsp:txBody>
      <dsp:txXfrm>
        <a:off x="5405602" y="1786968"/>
        <a:ext cx="5076469" cy="2680453"/>
      </dsp:txXfrm>
    </dsp:sp>
    <dsp:sp modelId="{3548B6EA-2401-402E-BD45-778588E22A5B}">
      <dsp:nvSpPr>
        <dsp:cNvPr id="0" name=""/>
        <dsp:cNvSpPr/>
      </dsp:nvSpPr>
      <dsp:spPr>
        <a:xfrm>
          <a:off x="5257800" y="0"/>
          <a:ext cx="4728939" cy="10112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67114" tIns="165100" rIns="467114" bIns="16510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Plantagenet Cherokee" panose="02020602070100000000" pitchFamily="18" charset="0"/>
            </a:rPr>
            <a:t>2 - </a:t>
          </a:r>
          <a:r>
            <a:rPr lang="en-US" sz="3200" b="1" i="0" kern="1200" dirty="0">
              <a:solidFill>
                <a:schemeClr val="tx1"/>
              </a:solidFill>
              <a:latin typeface="Plantagenet Cherokee" panose="02020602070100000000" pitchFamily="18" charset="0"/>
            </a:rPr>
            <a:t>Narrow down topics! Consider:</a:t>
          </a:r>
          <a:endParaRPr lang="en-US" sz="3200" b="1" kern="1200" dirty="0">
            <a:solidFill>
              <a:schemeClr val="tx1"/>
            </a:solidFill>
            <a:latin typeface="Plantagenet Cherokee" panose="02020602070100000000" pitchFamily="18" charset="0"/>
          </a:endParaRPr>
        </a:p>
      </dsp:txBody>
      <dsp:txXfrm>
        <a:off x="5257800" y="0"/>
        <a:ext cx="4728939" cy="10112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961B5-4F7A-4170-9B72-9131C45CA08E}">
      <dsp:nvSpPr>
        <dsp:cNvPr id="0" name=""/>
        <dsp:cNvSpPr/>
      </dsp:nvSpPr>
      <dsp:spPr>
        <a:xfrm>
          <a:off x="2" y="0"/>
          <a:ext cx="5052417" cy="4351338"/>
        </a:xfrm>
        <a:prstGeom prst="rect">
          <a:avLst/>
        </a:prstGeom>
        <a:solidFill>
          <a:schemeClr val="accent4">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067" tIns="0" rIns="499067" bIns="330200" numCol="1" spcCol="1270" anchor="t" anchorCtr="0">
          <a:noAutofit/>
        </a:bodyPr>
        <a:lstStyle/>
        <a:p>
          <a:pPr marL="0" lvl="0" indent="0" algn="l" defTabSz="666750">
            <a:lnSpc>
              <a:spcPct val="90000"/>
            </a:lnSpc>
            <a:spcBef>
              <a:spcPct val="0"/>
            </a:spcBef>
            <a:spcAft>
              <a:spcPct val="35000"/>
            </a:spcAft>
            <a:buFont typeface="+mj-lt"/>
            <a:buNone/>
          </a:pPr>
          <a:r>
            <a:rPr lang="en-US" sz="1500" b="1" i="0" kern="1200" dirty="0">
              <a:solidFill>
                <a:schemeClr val="tx1"/>
              </a:solidFill>
              <a:effectLst/>
              <a:latin typeface="Plantagenet Cherokee" panose="02020602070100000000" pitchFamily="18" charset="0"/>
            </a:rPr>
            <a:t>Haiku</a:t>
          </a:r>
          <a:r>
            <a:rPr lang="en-US" sz="1500" b="0" i="0" kern="1200" dirty="0">
              <a:solidFill>
                <a:schemeClr val="tx1"/>
              </a:solidFill>
              <a:effectLst/>
              <a:latin typeface="Plantagenet Cherokee" panose="02020602070100000000" pitchFamily="18" charset="0"/>
            </a:rPr>
            <a:t> - </a:t>
          </a:r>
          <a:r>
            <a:rPr lang="en-US" sz="1500" b="0" kern="1200" dirty="0">
              <a:solidFill>
                <a:schemeClr val="tx1"/>
              </a:solidFill>
              <a:effectLst/>
              <a:latin typeface="Plantagenet Cherokee" panose="02020602070100000000" pitchFamily="18" charset="0"/>
            </a:rPr>
            <a:t>consists of three lines with 5 syllables in the first line, 7 syllables in the second line and 5 syllables in the third line. For examples of this type of poem, </a:t>
          </a:r>
          <a:r>
            <a:rPr lang="en-US" sz="1500" kern="1200" dirty="0">
              <a:solidFill>
                <a:schemeClr val="tx1"/>
              </a:solidFill>
              <a:latin typeface="Plantagenet Cherokee" panose="02020602070100000000" pitchFamily="18" charset="0"/>
            </a:rPr>
            <a:t>c</a:t>
          </a:r>
          <a:r>
            <a:rPr lang="en-US" sz="1500" b="0" kern="1200" dirty="0">
              <a:solidFill>
                <a:schemeClr val="tx1"/>
              </a:solidFill>
              <a:effectLst/>
              <a:latin typeface="Plantagenet Cherokee" panose="02020602070100000000" pitchFamily="18" charset="0"/>
            </a:rPr>
            <a:t>heck out: </a:t>
          </a:r>
          <a:r>
            <a:rPr lang="en-US" sz="1500" b="0" kern="1200" dirty="0">
              <a:solidFill>
                <a:schemeClr val="tx1"/>
              </a:solidFill>
              <a:effectLst/>
              <a:latin typeface="Plantagenet Cherokee" panose="02020602070100000000" pitchFamily="18" charset="0"/>
              <a:hlinkClick xmlns:r="http://schemas.openxmlformats.org/officeDocument/2006/relationships" r:id="rId1">
                <a:extLst>
                  <a:ext uri="{A12FA001-AC4F-418D-AE19-62706E023703}">
                    <ahyp:hlinkClr xmlns:ahyp="http://schemas.microsoft.com/office/drawing/2018/hyperlinkcolor" val="tx"/>
                  </a:ext>
                </a:extLst>
              </a:hlinkClick>
            </a:rPr>
            <a:t>https://www.familyfriendpoems.com/poems/other/haiku/</a:t>
          </a:r>
          <a:endParaRPr lang="en-US" sz="1500" b="0" kern="1200" dirty="0">
            <a:solidFill>
              <a:schemeClr val="tx1"/>
            </a:solidFill>
            <a:effectLst/>
            <a:latin typeface="Plantagenet Cherokee" panose="02020602070100000000" pitchFamily="18" charset="0"/>
          </a:endParaRPr>
        </a:p>
        <a:p>
          <a:pPr marL="0" lvl="0" indent="0" algn="l" defTabSz="666750">
            <a:lnSpc>
              <a:spcPct val="90000"/>
            </a:lnSpc>
            <a:spcBef>
              <a:spcPct val="0"/>
            </a:spcBef>
            <a:spcAft>
              <a:spcPct val="35000"/>
            </a:spcAft>
            <a:buFont typeface="+mj-lt"/>
            <a:buNone/>
          </a:pPr>
          <a:r>
            <a:rPr lang="en-US" sz="1500" b="1" kern="1200" dirty="0">
              <a:solidFill>
                <a:schemeClr val="tx1"/>
              </a:solidFill>
              <a:latin typeface="Plantagenet Cherokee" panose="02020602070100000000" pitchFamily="18" charset="0"/>
            </a:rPr>
            <a:t>A</a:t>
          </a:r>
          <a:r>
            <a:rPr lang="en-US" sz="1500" b="1" i="0" kern="1200" dirty="0">
              <a:solidFill>
                <a:schemeClr val="tx1"/>
              </a:solidFill>
              <a:effectLst/>
              <a:latin typeface="Plantagenet Cherokee" panose="02020602070100000000" pitchFamily="18" charset="0"/>
            </a:rPr>
            <a:t>crostic poems</a:t>
          </a:r>
          <a:r>
            <a:rPr lang="en-US" sz="1500" b="0" i="0" kern="1200" dirty="0">
              <a:solidFill>
                <a:schemeClr val="tx1"/>
              </a:solidFill>
              <a:effectLst/>
              <a:latin typeface="Plantagenet Cherokee" panose="02020602070100000000" pitchFamily="18" charset="0"/>
            </a:rPr>
            <a:t> - </a:t>
          </a:r>
          <a:r>
            <a:rPr lang="en-US" sz="1500" b="0" kern="1200" dirty="0">
              <a:solidFill>
                <a:schemeClr val="tx1"/>
              </a:solidFill>
              <a:effectLst/>
              <a:latin typeface="Plantagenet Cherokee" panose="02020602070100000000" pitchFamily="18" charset="0"/>
            </a:rPr>
            <a:t>where the first letter of each line spells out a word, message or the alphabet.</a:t>
          </a:r>
          <a:r>
            <a:rPr lang="en-US" sz="1500" kern="1200" dirty="0">
              <a:solidFill>
                <a:schemeClr val="tx1"/>
              </a:solidFill>
              <a:latin typeface="Plantagenet Cherokee" panose="02020602070100000000" pitchFamily="18" charset="0"/>
            </a:rPr>
            <a:t> For examples of this type of poem, check out: </a:t>
          </a:r>
          <a:r>
            <a:rPr lang="en-US" sz="1500" kern="1200" dirty="0">
              <a:solidFill>
                <a:schemeClr val="tx1"/>
              </a:solidFill>
              <a:latin typeface="Plantagenet Cherokee" panose="02020602070100000000" pitchFamily="18" charset="0"/>
              <a:hlinkClick xmlns:r="http://schemas.openxmlformats.org/officeDocument/2006/relationships" r:id="rId2">
                <a:extLst>
                  <a:ext uri="{A12FA001-AC4F-418D-AE19-62706E023703}">
                    <ahyp:hlinkClr xmlns:ahyp="http://schemas.microsoft.com/office/drawing/2018/hyperlinkcolor" val="tx"/>
                  </a:ext>
                </a:extLst>
              </a:hlinkClick>
            </a:rPr>
            <a:t>https://www.familyfriendpoems.com/poems/other/acrostic</a:t>
          </a:r>
          <a:r>
            <a:rPr lang="en-US" sz="1500" kern="1200" dirty="0">
              <a:solidFill>
                <a:schemeClr val="tx2"/>
              </a:solidFill>
              <a:latin typeface="Plantagenet Cherokee" panose="02020602070100000000" pitchFamily="18" charset="0"/>
              <a:hlinkClick xmlns:r="http://schemas.openxmlformats.org/officeDocument/2006/relationships" r:id="rId2"/>
            </a:rPr>
            <a:t>/</a:t>
          </a:r>
          <a:endParaRPr lang="en-US" sz="1500" kern="1200" dirty="0">
            <a:latin typeface="Plantagenet Cherokee" panose="02020602070100000000" pitchFamily="18" charset="0"/>
          </a:endParaRPr>
        </a:p>
      </dsp:txBody>
      <dsp:txXfrm>
        <a:off x="2" y="1740535"/>
        <a:ext cx="5052417" cy="2610802"/>
      </dsp:txXfrm>
    </dsp:sp>
    <dsp:sp modelId="{B957DABD-1C8E-438E-802B-2EFAF631B972}">
      <dsp:nvSpPr>
        <dsp:cNvPr id="0" name=""/>
        <dsp:cNvSpPr/>
      </dsp:nvSpPr>
      <dsp:spPr>
        <a:xfrm>
          <a:off x="3286" y="13663"/>
          <a:ext cx="5052417" cy="11454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9067" tIns="165100" rIns="499067" bIns="165100" numCol="1" spcCol="1270" anchor="ctr" anchorCtr="0">
          <a:noAutofit/>
        </a:bodyPr>
        <a:lstStyle/>
        <a:p>
          <a:pPr marL="0" lvl="0" indent="0" algn="l" defTabSz="1422400">
            <a:lnSpc>
              <a:spcPct val="90000"/>
            </a:lnSpc>
            <a:spcBef>
              <a:spcPct val="0"/>
            </a:spcBef>
            <a:spcAft>
              <a:spcPct val="35000"/>
            </a:spcAft>
            <a:buNone/>
          </a:pPr>
          <a:r>
            <a:rPr lang="en-US" sz="3200" b="1" i="0" u="none" strike="noStrike" kern="1200" dirty="0">
              <a:solidFill>
                <a:schemeClr val="tx1"/>
              </a:solidFill>
              <a:effectLst/>
              <a:latin typeface="Plantagenet Cherokee" panose="02020602070100000000" pitchFamily="18" charset="0"/>
            </a:rPr>
            <a:t>3 - Choose poem form and style</a:t>
          </a:r>
        </a:p>
      </dsp:txBody>
      <dsp:txXfrm>
        <a:off x="3286" y="13663"/>
        <a:ext cx="5052417" cy="1145446"/>
      </dsp:txXfrm>
    </dsp:sp>
    <dsp:sp modelId="{ED4664B8-751D-46D6-80CC-D875C7C25F50}">
      <dsp:nvSpPr>
        <dsp:cNvPr id="0" name=""/>
        <dsp:cNvSpPr/>
      </dsp:nvSpPr>
      <dsp:spPr>
        <a:xfrm>
          <a:off x="5404875" y="0"/>
          <a:ext cx="5052417" cy="4351338"/>
        </a:xfrm>
        <a:prstGeom prst="rect">
          <a:avLst/>
        </a:prstGeom>
        <a:solidFill>
          <a:srgbClr val="73ACF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067" tIns="0" rIns="499067" bIns="330200" numCol="1" spcCol="1270" anchor="t" anchorCtr="0">
          <a:noAutofit/>
        </a:bodyPr>
        <a:lstStyle/>
        <a:p>
          <a:pPr marL="0" lvl="0" indent="0" algn="l" defTabSz="800100">
            <a:lnSpc>
              <a:spcPct val="90000"/>
            </a:lnSpc>
            <a:spcBef>
              <a:spcPct val="0"/>
            </a:spcBef>
            <a:spcAft>
              <a:spcPct val="35000"/>
            </a:spcAft>
            <a:buNone/>
          </a:pPr>
          <a:r>
            <a:rPr lang="en-US" sz="1800" b="0" i="0" kern="1200" dirty="0">
              <a:solidFill>
                <a:schemeClr val="tx1"/>
              </a:solidFill>
              <a:latin typeface="Plantagenet Cherokee" panose="02020602070100000000" pitchFamily="18" charset="0"/>
            </a:rPr>
            <a:t>Seeing other words can help you gather your own thoughts and begin forming new related ideas with your own words. </a:t>
          </a:r>
        </a:p>
        <a:p>
          <a:pPr marL="0" lvl="0" indent="0" algn="l" defTabSz="800100">
            <a:lnSpc>
              <a:spcPct val="90000"/>
            </a:lnSpc>
            <a:spcBef>
              <a:spcPct val="0"/>
            </a:spcBef>
            <a:spcAft>
              <a:spcPct val="35000"/>
            </a:spcAft>
            <a:buNone/>
          </a:pPr>
          <a:endParaRPr lang="en-US" sz="1800" b="0" i="0" kern="1200" dirty="0">
            <a:solidFill>
              <a:schemeClr val="tx1"/>
            </a:solidFill>
            <a:latin typeface="Plantagenet Cherokee" panose="02020602070100000000" pitchFamily="18" charset="0"/>
          </a:endParaRPr>
        </a:p>
        <a:p>
          <a:pPr marL="0" lvl="0" indent="0" algn="l" defTabSz="800100">
            <a:lnSpc>
              <a:spcPct val="90000"/>
            </a:lnSpc>
            <a:spcBef>
              <a:spcPct val="0"/>
            </a:spcBef>
            <a:spcAft>
              <a:spcPct val="35000"/>
            </a:spcAft>
            <a:buNone/>
          </a:pPr>
          <a:r>
            <a:rPr lang="en-US" sz="1800" b="0" i="0" kern="1200" dirty="0">
              <a:solidFill>
                <a:schemeClr val="tx1"/>
              </a:solidFill>
              <a:latin typeface="Plantagenet Cherokee" panose="02020602070100000000" pitchFamily="18" charset="0"/>
            </a:rPr>
            <a:t>Reading books, a magazine, a blog, the newspaper, or even a road sign are just a few sources can help you feel inspired to write something.</a:t>
          </a:r>
        </a:p>
        <a:p>
          <a:pPr marL="0" lvl="0" indent="0" algn="l" defTabSz="800100">
            <a:lnSpc>
              <a:spcPct val="90000"/>
            </a:lnSpc>
            <a:spcBef>
              <a:spcPct val="0"/>
            </a:spcBef>
            <a:spcAft>
              <a:spcPct val="35000"/>
            </a:spcAft>
            <a:buNone/>
          </a:pPr>
          <a:endParaRPr lang="en-US" sz="1400" b="0" i="0" kern="1200" dirty="0">
            <a:solidFill>
              <a:schemeClr val="tx1"/>
            </a:solidFill>
            <a:latin typeface="Plantagenet Cherokee" panose="02020602070100000000" pitchFamily="18" charset="0"/>
          </a:endParaRPr>
        </a:p>
        <a:p>
          <a:pPr marL="0" lvl="0" indent="0" algn="l" defTabSz="800100">
            <a:lnSpc>
              <a:spcPct val="90000"/>
            </a:lnSpc>
            <a:spcBef>
              <a:spcPct val="0"/>
            </a:spcBef>
            <a:spcAft>
              <a:spcPct val="35000"/>
            </a:spcAft>
            <a:buNone/>
          </a:pPr>
          <a:endParaRPr lang="en-US" sz="1400" kern="1200" dirty="0">
            <a:solidFill>
              <a:schemeClr val="tx1"/>
            </a:solidFill>
            <a:latin typeface="Plantagenet Cherokee" panose="02020602070100000000" pitchFamily="18" charset="0"/>
          </a:endParaRPr>
        </a:p>
      </dsp:txBody>
      <dsp:txXfrm>
        <a:off x="5404875" y="1740535"/>
        <a:ext cx="5052417" cy="2610802"/>
      </dsp:txXfrm>
    </dsp:sp>
    <dsp:sp modelId="{14C6A40A-5C09-45F1-A00E-913B48CA261A}">
      <dsp:nvSpPr>
        <dsp:cNvPr id="0" name=""/>
        <dsp:cNvSpPr/>
      </dsp:nvSpPr>
      <dsp:spPr>
        <a:xfrm>
          <a:off x="5404875" y="6692"/>
          <a:ext cx="5052417" cy="11429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9067" tIns="165100" rIns="499067" bIns="16510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Plantagenet Cherokee" panose="02020602070100000000" pitchFamily="18" charset="0"/>
            </a:rPr>
            <a:t>4 - </a:t>
          </a:r>
          <a:r>
            <a:rPr lang="en-US" sz="3200" b="1" i="0" u="none" strike="noStrike" kern="1200" dirty="0">
              <a:solidFill>
                <a:schemeClr val="tx1"/>
              </a:solidFill>
              <a:effectLst/>
              <a:latin typeface="Plantagenet Cherokee" panose="02020602070100000000" pitchFamily="18" charset="0"/>
            </a:rPr>
            <a:t>Read poetry for inspiration &amp; ideas</a:t>
          </a:r>
          <a:endParaRPr lang="en-US" sz="3200" b="1" kern="1200" dirty="0">
            <a:solidFill>
              <a:schemeClr val="tx1"/>
            </a:solidFill>
            <a:latin typeface="Plantagenet Cherokee" panose="02020602070100000000" pitchFamily="18" charset="0"/>
          </a:endParaRPr>
        </a:p>
      </dsp:txBody>
      <dsp:txXfrm>
        <a:off x="5404875" y="6692"/>
        <a:ext cx="5052417" cy="11429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D61AD-819B-4044-9A92-426D5E1187AA}">
      <dsp:nvSpPr>
        <dsp:cNvPr id="0" name=""/>
        <dsp:cNvSpPr/>
      </dsp:nvSpPr>
      <dsp:spPr>
        <a:xfrm>
          <a:off x="0" y="0"/>
          <a:ext cx="5062947" cy="4835558"/>
        </a:xfrm>
        <a:prstGeom prst="rect">
          <a:avLst/>
        </a:prstGeom>
        <a:solidFill>
          <a:srgbClr val="E763B8"/>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5838" tIns="0" rIns="50583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Plantagenet Cherokee" panose="02020602070100000000" pitchFamily="18" charset="0"/>
              <a:cs typeface="Times New Roman" panose="02020603050405020304" pitchFamily="18" charset="0"/>
            </a:rPr>
            <a:t>You are your poem’s first audience so treat your drafts “for your eyes only”.</a:t>
          </a:r>
        </a:p>
        <a:p>
          <a:pPr marL="0" lvl="0" indent="0" algn="l" defTabSz="800100">
            <a:lnSpc>
              <a:spcPct val="90000"/>
            </a:lnSpc>
            <a:spcBef>
              <a:spcPct val="0"/>
            </a:spcBef>
            <a:spcAft>
              <a:spcPct val="35000"/>
            </a:spcAft>
            <a:buNone/>
          </a:pPr>
          <a:r>
            <a:rPr lang="en-US" sz="1800" kern="1200" dirty="0">
              <a:solidFill>
                <a:schemeClr val="tx1"/>
              </a:solidFill>
              <a:latin typeface="Plantagenet Cherokee" panose="02020602070100000000" pitchFamily="18" charset="0"/>
              <a:cs typeface="Times New Roman" panose="02020603050405020304" pitchFamily="18" charset="0"/>
            </a:rPr>
            <a:t>Ask yourself who you are writing your poem for? Who is your poem intended to serve and what does it offer to others? </a:t>
          </a:r>
        </a:p>
      </dsp:txBody>
      <dsp:txXfrm>
        <a:off x="0" y="1934223"/>
        <a:ext cx="5062947" cy="2901335"/>
      </dsp:txXfrm>
    </dsp:sp>
    <dsp:sp modelId="{7DBE60CA-5E6F-4756-BAC3-B312C6A2E5BA}">
      <dsp:nvSpPr>
        <dsp:cNvPr id="0" name=""/>
        <dsp:cNvSpPr/>
      </dsp:nvSpPr>
      <dsp:spPr>
        <a:xfrm>
          <a:off x="0" y="41469"/>
          <a:ext cx="5120968" cy="782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05838" tIns="165100" rIns="505838" bIns="165100" numCol="1" spcCol="1270" anchor="ctr" anchorCtr="0">
          <a:noAutofit/>
        </a:bodyPr>
        <a:lstStyle/>
        <a:p>
          <a:pPr marL="0" lvl="0" indent="0" algn="ctr" defTabSz="1422400">
            <a:lnSpc>
              <a:spcPct val="90000"/>
            </a:lnSpc>
            <a:spcBef>
              <a:spcPct val="0"/>
            </a:spcBef>
            <a:spcAft>
              <a:spcPct val="35000"/>
            </a:spcAft>
            <a:buNone/>
          </a:pPr>
          <a:endParaRPr lang="en-US" sz="3200" b="1" kern="1200" dirty="0">
            <a:solidFill>
              <a:schemeClr val="tx1"/>
            </a:solidFill>
            <a:latin typeface="Plantagenet Cherokee" panose="02020602070100000000" pitchFamily="18" charset="0"/>
          </a:endParaRPr>
        </a:p>
        <a:p>
          <a:pPr marL="0" lvl="0" indent="0" algn="ctr" defTabSz="1422400">
            <a:lnSpc>
              <a:spcPct val="90000"/>
            </a:lnSpc>
            <a:spcBef>
              <a:spcPct val="0"/>
            </a:spcBef>
            <a:spcAft>
              <a:spcPct val="35000"/>
            </a:spcAft>
            <a:buNone/>
          </a:pPr>
          <a:r>
            <a:rPr lang="en-US" sz="3200" b="1" kern="1200" dirty="0">
              <a:solidFill>
                <a:schemeClr val="tx1"/>
              </a:solidFill>
              <a:latin typeface="Plantagenet Cherokee" panose="02020602070100000000" pitchFamily="18" charset="0"/>
            </a:rPr>
            <a:t>5 - </a:t>
          </a:r>
          <a:r>
            <a:rPr lang="en-US" sz="3200" b="1" i="0" u="none" strike="noStrike" kern="1200" dirty="0">
              <a:solidFill>
                <a:schemeClr val="tx1"/>
              </a:solidFill>
              <a:effectLst/>
              <a:latin typeface="Plantagenet Cherokee" panose="02020602070100000000" pitchFamily="18" charset="0"/>
            </a:rPr>
            <a:t>Start writing for an audience </a:t>
          </a:r>
          <a:endParaRPr lang="en-US" sz="3200" b="1" kern="1200" dirty="0">
            <a:solidFill>
              <a:schemeClr val="tx1"/>
            </a:solidFill>
            <a:latin typeface="Plantagenet Cherokee" panose="02020602070100000000" pitchFamily="18" charset="0"/>
          </a:endParaRPr>
        </a:p>
      </dsp:txBody>
      <dsp:txXfrm>
        <a:off x="0" y="41469"/>
        <a:ext cx="5120968" cy="782741"/>
      </dsp:txXfrm>
    </dsp:sp>
    <dsp:sp modelId="{31D630E7-B5C2-47C6-82EA-9267FEBEB64A}">
      <dsp:nvSpPr>
        <dsp:cNvPr id="0" name=""/>
        <dsp:cNvSpPr/>
      </dsp:nvSpPr>
      <dsp:spPr>
        <a:xfrm>
          <a:off x="5533014" y="0"/>
          <a:ext cx="5729441" cy="4835558"/>
        </a:xfrm>
        <a:prstGeom prst="rect">
          <a:avLst/>
        </a:prstGeom>
        <a:solidFill>
          <a:srgbClr val="EFCAFA"/>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5838" tIns="0" rIns="505838" bIns="330200" numCol="1" spcCol="1270" anchor="t" anchorCtr="0">
          <a:noAutofit/>
        </a:bodyPr>
        <a:lstStyle/>
        <a:p>
          <a:pPr marL="0" lvl="0" indent="0" algn="l" defTabSz="800100">
            <a:lnSpc>
              <a:spcPct val="90000"/>
            </a:lnSpc>
            <a:spcBef>
              <a:spcPct val="0"/>
            </a:spcBef>
            <a:spcAft>
              <a:spcPct val="35000"/>
            </a:spcAft>
            <a:buNone/>
          </a:pPr>
          <a:r>
            <a:rPr lang="en-US" sz="1800" b="0" i="0" kern="1200" dirty="0">
              <a:solidFill>
                <a:schemeClr val="tx1"/>
              </a:solidFill>
              <a:latin typeface="Plantagenet Cherokee" panose="02020602070100000000" pitchFamily="18" charset="0"/>
            </a:rPr>
            <a:t>It's much harder to comprehend and interpret a poem without hearing it and reading it aloud for yourself. </a:t>
          </a:r>
        </a:p>
        <a:p>
          <a:pPr marL="0" lvl="0" indent="0" algn="l" defTabSz="800100">
            <a:lnSpc>
              <a:spcPct val="90000"/>
            </a:lnSpc>
            <a:spcBef>
              <a:spcPct val="0"/>
            </a:spcBef>
            <a:spcAft>
              <a:spcPct val="35000"/>
            </a:spcAft>
            <a:buNone/>
          </a:pPr>
          <a:r>
            <a:rPr lang="en-US" sz="1800" b="0" i="0" kern="1200" dirty="0">
              <a:solidFill>
                <a:schemeClr val="tx1"/>
              </a:solidFill>
              <a:latin typeface="Plantagenet Cherokee" panose="02020602070100000000" pitchFamily="18" charset="0"/>
            </a:rPr>
            <a:t>Reading your poem also helps you to catch spelling error. </a:t>
          </a:r>
        </a:p>
        <a:p>
          <a:pPr marL="0" lvl="0" indent="0" algn="l" defTabSz="800100">
            <a:lnSpc>
              <a:spcPct val="90000"/>
            </a:lnSpc>
            <a:spcBef>
              <a:spcPct val="0"/>
            </a:spcBef>
            <a:spcAft>
              <a:spcPct val="35000"/>
            </a:spcAft>
            <a:buNone/>
          </a:pPr>
          <a:r>
            <a:rPr lang="en-US" sz="1800" b="0" i="0" kern="1200" dirty="0">
              <a:solidFill>
                <a:schemeClr val="tx1"/>
              </a:solidFill>
              <a:latin typeface="Plantagenet Cherokee" panose="02020602070100000000" pitchFamily="18" charset="0"/>
            </a:rPr>
            <a:t>Reading out loud can also help you finetune line breaks that may not sound or feel right. As you read aloud, ask yourself, is the line unnaturally long, forcing you to rush through it or pause in the middle for a hurried inhale? </a:t>
          </a:r>
        </a:p>
        <a:p>
          <a:pPr marL="0" lvl="0" indent="0" algn="l" defTabSz="800100">
            <a:lnSpc>
              <a:spcPct val="90000"/>
            </a:lnSpc>
            <a:spcBef>
              <a:spcPct val="0"/>
            </a:spcBef>
            <a:spcAft>
              <a:spcPct val="35000"/>
            </a:spcAft>
            <a:buNone/>
          </a:pPr>
          <a:endParaRPr lang="en-US" sz="2000" b="0" i="0" kern="1200" dirty="0">
            <a:solidFill>
              <a:schemeClr val="tx1"/>
            </a:solidFill>
            <a:latin typeface="Plantagenet Cherokee" panose="02020602070100000000" pitchFamily="18" charset="0"/>
          </a:endParaRPr>
        </a:p>
        <a:p>
          <a:pPr marL="0" lvl="0" indent="0" algn="l" defTabSz="800100">
            <a:lnSpc>
              <a:spcPct val="90000"/>
            </a:lnSpc>
            <a:spcBef>
              <a:spcPct val="0"/>
            </a:spcBef>
            <a:spcAft>
              <a:spcPct val="35000"/>
            </a:spcAft>
            <a:buNone/>
          </a:pPr>
          <a:endParaRPr lang="en-US" sz="2000" b="0" i="0" kern="1200" dirty="0">
            <a:solidFill>
              <a:schemeClr val="tx1"/>
            </a:solidFill>
            <a:latin typeface="Plantagenet Cherokee" panose="02020602070100000000" pitchFamily="18" charset="0"/>
          </a:endParaRPr>
        </a:p>
        <a:p>
          <a:pPr marL="0" lvl="0" indent="0" algn="l" defTabSz="800100">
            <a:lnSpc>
              <a:spcPct val="90000"/>
            </a:lnSpc>
            <a:spcBef>
              <a:spcPct val="0"/>
            </a:spcBef>
            <a:spcAft>
              <a:spcPct val="35000"/>
            </a:spcAft>
            <a:buNone/>
          </a:pPr>
          <a:endParaRPr lang="en-US" sz="2000" b="0" kern="1200" dirty="0">
            <a:solidFill>
              <a:schemeClr val="tx1"/>
            </a:solidFill>
            <a:latin typeface="Plantagenet Cherokee" panose="02020602070100000000" pitchFamily="18" charset="0"/>
          </a:endParaRPr>
        </a:p>
      </dsp:txBody>
      <dsp:txXfrm>
        <a:off x="5533014" y="1934223"/>
        <a:ext cx="5729441" cy="2901335"/>
      </dsp:txXfrm>
    </dsp:sp>
    <dsp:sp modelId="{3548B6EA-2401-402E-BD45-778588E22A5B}">
      <dsp:nvSpPr>
        <dsp:cNvPr id="0" name=""/>
        <dsp:cNvSpPr/>
      </dsp:nvSpPr>
      <dsp:spPr>
        <a:xfrm>
          <a:off x="5840682" y="28046"/>
          <a:ext cx="5120968" cy="8514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05838" tIns="165100" rIns="505838" bIns="165100" numCol="1" spcCol="1270" anchor="ctr" anchorCtr="0">
          <a:noAutofit/>
        </a:bodyPr>
        <a:lstStyle/>
        <a:p>
          <a:pPr marL="0" lvl="0" indent="0" algn="ctr" defTabSz="1422400">
            <a:lnSpc>
              <a:spcPct val="90000"/>
            </a:lnSpc>
            <a:spcBef>
              <a:spcPct val="0"/>
            </a:spcBef>
            <a:spcAft>
              <a:spcPct val="35000"/>
            </a:spcAft>
            <a:buNone/>
          </a:pPr>
          <a:endParaRPr lang="en-US" sz="3200" b="1" kern="1200" dirty="0">
            <a:solidFill>
              <a:schemeClr val="tx1"/>
            </a:solidFill>
            <a:latin typeface="Plantagenet Cherokee" panose="02020602070100000000" pitchFamily="18" charset="0"/>
          </a:endParaRPr>
        </a:p>
        <a:p>
          <a:pPr marL="0" lvl="0" indent="0" algn="ctr" defTabSz="1422400">
            <a:lnSpc>
              <a:spcPct val="90000"/>
            </a:lnSpc>
            <a:spcBef>
              <a:spcPct val="0"/>
            </a:spcBef>
            <a:spcAft>
              <a:spcPct val="35000"/>
            </a:spcAft>
            <a:buNone/>
          </a:pPr>
          <a:r>
            <a:rPr lang="en-US" sz="3200" b="1" kern="1200" dirty="0">
              <a:solidFill>
                <a:schemeClr val="tx1"/>
              </a:solidFill>
              <a:latin typeface="Plantagenet Cherokee" panose="02020602070100000000" pitchFamily="18" charset="0"/>
            </a:rPr>
            <a:t>6 - </a:t>
          </a:r>
          <a:r>
            <a:rPr lang="en-US" sz="3200" b="1" i="0" u="none" strike="noStrike" kern="1200" dirty="0">
              <a:solidFill>
                <a:schemeClr val="tx1"/>
              </a:solidFill>
              <a:effectLst/>
              <a:latin typeface="Plantagenet Cherokee" panose="02020602070100000000" pitchFamily="18" charset="0"/>
            </a:rPr>
            <a:t>Read your poem out loud</a:t>
          </a:r>
          <a:endParaRPr lang="en-US" sz="3200" b="1" kern="1200" dirty="0">
            <a:solidFill>
              <a:schemeClr val="tx1"/>
            </a:solidFill>
            <a:latin typeface="Plantagenet Cherokee" panose="02020602070100000000" pitchFamily="18" charset="0"/>
          </a:endParaRPr>
        </a:p>
      </dsp:txBody>
      <dsp:txXfrm>
        <a:off x="5840682" y="28046"/>
        <a:ext cx="5120968" cy="8514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961B5-4F7A-4170-9B72-9131C45CA08E}">
      <dsp:nvSpPr>
        <dsp:cNvPr id="0" name=""/>
        <dsp:cNvSpPr/>
      </dsp:nvSpPr>
      <dsp:spPr>
        <a:xfrm>
          <a:off x="0" y="0"/>
          <a:ext cx="10505330" cy="4351338"/>
        </a:xfrm>
        <a:prstGeom prst="rect">
          <a:avLst/>
        </a:prstGeom>
        <a:solidFill>
          <a:srgbClr val="33CCCC"/>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693" tIns="0" rIns="1037693" bIns="330200" numCol="1" spcCol="1270" anchor="t" anchorCtr="0">
          <a:noAutofit/>
        </a:bodyPr>
        <a:lstStyle/>
        <a:p>
          <a:pPr marL="0" lvl="0" indent="0" algn="ctr" defTabSz="889000">
            <a:lnSpc>
              <a:spcPct val="90000"/>
            </a:lnSpc>
            <a:spcBef>
              <a:spcPct val="0"/>
            </a:spcBef>
            <a:spcAft>
              <a:spcPct val="35000"/>
            </a:spcAft>
            <a:buNone/>
          </a:pPr>
          <a:r>
            <a:rPr lang="en-US" sz="2000" b="1" i="0" kern="1200" dirty="0">
              <a:solidFill>
                <a:schemeClr val="tx1"/>
              </a:solidFill>
              <a:latin typeface="Plantagenet Cherokee" panose="02020602070100000000" pitchFamily="18" charset="0"/>
            </a:rPr>
            <a:t>Revising your poem is an open-ended process and will require some patience.</a:t>
          </a:r>
        </a:p>
        <a:p>
          <a:pPr marL="0" lvl="0" indent="0" algn="l" defTabSz="889000">
            <a:lnSpc>
              <a:spcPct val="90000"/>
            </a:lnSpc>
            <a:spcBef>
              <a:spcPct val="0"/>
            </a:spcBef>
            <a:spcAft>
              <a:spcPct val="35000"/>
            </a:spcAft>
            <a:buNone/>
          </a:pPr>
          <a:r>
            <a:rPr lang="en-US" sz="2000" b="0" i="0" kern="1200" dirty="0">
              <a:solidFill>
                <a:schemeClr val="tx1"/>
              </a:solidFill>
              <a:latin typeface="Plantagenet Cherokee" panose="02020602070100000000" pitchFamily="18" charset="0"/>
            </a:rPr>
            <a:t>Try to make sure every line “belongs”. As you read each line, ask yourself: how does this contribute to the poem as a whole? Does it advance the theme, clarify the imagery, set or subvert the reader’s expectations? </a:t>
          </a:r>
        </a:p>
        <a:p>
          <a:pPr marL="0" lvl="0" indent="0" algn="l" defTabSz="889000">
            <a:lnSpc>
              <a:spcPct val="90000"/>
            </a:lnSpc>
            <a:spcBef>
              <a:spcPct val="0"/>
            </a:spcBef>
            <a:spcAft>
              <a:spcPct val="35000"/>
            </a:spcAft>
            <a:buNone/>
          </a:pPr>
          <a:r>
            <a:rPr lang="en-US" sz="2000" b="0" i="0" kern="1200" dirty="0">
              <a:solidFill>
                <a:schemeClr val="tx1"/>
              </a:solidFill>
              <a:latin typeface="Plantagenet Cherokee" panose="02020602070100000000" pitchFamily="18" charset="0"/>
            </a:rPr>
            <a:t>Using a second set of eyes can be a good idea! Have someone else “proofread” your poem!</a:t>
          </a:r>
        </a:p>
      </dsp:txBody>
      <dsp:txXfrm>
        <a:off x="0" y="1740535"/>
        <a:ext cx="10505330" cy="2610802"/>
      </dsp:txXfrm>
    </dsp:sp>
    <dsp:sp modelId="{B957DABD-1C8E-438E-802B-2EFAF631B972}">
      <dsp:nvSpPr>
        <dsp:cNvPr id="0" name=""/>
        <dsp:cNvSpPr/>
      </dsp:nvSpPr>
      <dsp:spPr>
        <a:xfrm>
          <a:off x="0" y="0"/>
          <a:ext cx="10505330" cy="8053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37693" tIns="165100" rIns="1037693" bIns="165100" numCol="1" spcCol="1270" anchor="ctr" anchorCtr="0">
          <a:noAutofit/>
        </a:bodyPr>
        <a:lstStyle/>
        <a:p>
          <a:pPr marL="0" lvl="0" indent="0" algn="ctr" defTabSz="1422400">
            <a:lnSpc>
              <a:spcPct val="90000"/>
            </a:lnSpc>
            <a:spcBef>
              <a:spcPct val="0"/>
            </a:spcBef>
            <a:spcAft>
              <a:spcPct val="35000"/>
            </a:spcAft>
            <a:buNone/>
          </a:pPr>
          <a:r>
            <a:rPr lang="en-US" sz="3200" b="1" i="0" u="none" strike="noStrike" kern="1200" dirty="0">
              <a:solidFill>
                <a:schemeClr val="tx1"/>
              </a:solidFill>
              <a:effectLst/>
              <a:latin typeface="Plantagenet Cherokee" panose="02020602070100000000" pitchFamily="18" charset="0"/>
            </a:rPr>
            <a:t>7 – Finally, revise your poem!</a:t>
          </a:r>
        </a:p>
      </dsp:txBody>
      <dsp:txXfrm>
        <a:off x="0" y="0"/>
        <a:ext cx="10505330" cy="8053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D5F23-7113-4703-9FCE-357C4E81038E}">
      <dsp:nvSpPr>
        <dsp:cNvPr id="0" name=""/>
        <dsp:cNvSpPr/>
      </dsp:nvSpPr>
      <dsp:spPr>
        <a:xfrm>
          <a:off x="92994" y="1818"/>
          <a:ext cx="5361872" cy="3404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440B47-4DCE-4346-BADC-2C08578A82E1}">
      <dsp:nvSpPr>
        <dsp:cNvPr id="0" name=""/>
        <dsp:cNvSpPr/>
      </dsp:nvSpPr>
      <dsp:spPr>
        <a:xfrm>
          <a:off x="688757" y="567794"/>
          <a:ext cx="5361872" cy="3404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a:latin typeface="Plantagenet Cherokee" panose="02020602070100000000" pitchFamily="18" charset="0"/>
            </a:rPr>
            <a:t>Check out:</a:t>
          </a:r>
        </a:p>
        <a:p>
          <a:pPr marL="0" lvl="0" indent="0" algn="ctr" defTabSz="1422400">
            <a:lnSpc>
              <a:spcPct val="90000"/>
            </a:lnSpc>
            <a:spcBef>
              <a:spcPct val="0"/>
            </a:spcBef>
            <a:spcAft>
              <a:spcPct val="35000"/>
            </a:spcAft>
            <a:buNone/>
          </a:pPr>
          <a:r>
            <a:rPr lang="en-US" sz="3200" b="0" i="0" kern="1200" dirty="0">
              <a:latin typeface="Plantagenet Cherokee" panose="02020602070100000000" pitchFamily="18" charset="0"/>
              <a:hlinkClick xmlns:r="http://schemas.openxmlformats.org/officeDocument/2006/relationships" r:id="rId1">
                <a:extLst>
                  <a:ext uri="{A12FA001-AC4F-418D-AE19-62706E023703}">
                    <ahyp:hlinkClr xmlns:ahyp="http://schemas.microsoft.com/office/drawing/2018/hyperlinkcolor" val="tx"/>
                  </a:ext>
                </a:extLst>
              </a:hlinkClick>
            </a:rPr>
            <a:t>https://www.ilhumanities.org/program/gwendolyn-brooks-youth-poetry-awards/</a:t>
          </a:r>
          <a:endParaRPr lang="en-US" sz="3200" b="0" i="0" kern="1200" dirty="0">
            <a:latin typeface="Plantagenet Cherokee" panose="02020602070100000000" pitchFamily="18" charset="0"/>
          </a:endParaRPr>
        </a:p>
        <a:p>
          <a:pPr marL="0" lvl="0" indent="0" algn="ctr" defTabSz="1422400">
            <a:lnSpc>
              <a:spcPct val="90000"/>
            </a:lnSpc>
            <a:spcBef>
              <a:spcPct val="0"/>
            </a:spcBef>
            <a:spcAft>
              <a:spcPct val="35000"/>
            </a:spcAft>
            <a:buNone/>
          </a:pPr>
          <a:endParaRPr lang="en-US" sz="1800" b="0" i="0" kern="1200" dirty="0">
            <a:latin typeface="Plantagenet Cherokee" panose="02020602070100000000" pitchFamily="18" charset="0"/>
          </a:endParaRPr>
        </a:p>
      </dsp:txBody>
      <dsp:txXfrm>
        <a:off x="788480" y="667517"/>
        <a:ext cx="5162426" cy="32053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0C004-BB7C-40D1-8763-8AD012D0A12E}">
      <dsp:nvSpPr>
        <dsp:cNvPr id="0" name=""/>
        <dsp:cNvSpPr/>
      </dsp:nvSpPr>
      <dsp:spPr>
        <a:xfrm>
          <a:off x="2877303" y="647365"/>
          <a:ext cx="1908562" cy="18862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31D072-09E7-4888-A64D-7FB2249E5187}">
      <dsp:nvSpPr>
        <dsp:cNvPr id="0" name=""/>
        <dsp:cNvSpPr/>
      </dsp:nvSpPr>
      <dsp:spPr>
        <a:xfrm>
          <a:off x="716666" y="3076738"/>
          <a:ext cx="6117536" cy="1534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b="0" i="0" kern="1200" dirty="0">
              <a:latin typeface="Plantagenet Cherokee" panose="02020602070100000000" pitchFamily="18" charset="0"/>
            </a:rPr>
            <a:t>Check out:</a:t>
          </a:r>
        </a:p>
        <a:p>
          <a:pPr marL="0" lvl="0" indent="0" algn="ctr" defTabSz="1778000">
            <a:lnSpc>
              <a:spcPct val="100000"/>
            </a:lnSpc>
            <a:spcBef>
              <a:spcPct val="0"/>
            </a:spcBef>
            <a:spcAft>
              <a:spcPct val="35000"/>
            </a:spcAft>
            <a:buNone/>
          </a:pPr>
          <a:r>
            <a:rPr lang="en-US" sz="4000" b="0" i="0" kern="1200" dirty="0">
              <a:latin typeface="Plantagenet Cherokee" panose="02020602070100000000" pitchFamily="18" charset="0"/>
              <a:hlinkClick xmlns:r="http://schemas.openxmlformats.org/officeDocument/2006/relationships" r:id="rId3">
                <a:extLst>
                  <a:ext uri="{A12FA001-AC4F-418D-AE19-62706E023703}">
                    <ahyp:hlinkClr xmlns:ahyp="http://schemas.microsoft.com/office/drawing/2018/hyperlinkcolor" val="tx"/>
                  </a:ext>
                </a:extLst>
              </a:hlinkClick>
            </a:rPr>
            <a:t>https://allpoetry.com/book</a:t>
          </a:r>
          <a:endParaRPr lang="en-US" sz="4000" b="0" i="0" kern="1200" dirty="0">
            <a:latin typeface="Plantagenet Cherokee" panose="02020602070100000000" pitchFamily="18" charset="0"/>
          </a:endParaRPr>
        </a:p>
      </dsp:txBody>
      <dsp:txXfrm>
        <a:off x="716666" y="3076738"/>
        <a:ext cx="6117536" cy="15347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55914-B8A8-404B-BBA8-0E9DE99E829D}" type="datetimeFigureOut">
              <a:rPr lang="en-US" smtClean="0"/>
              <a:t>7/13/2021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7398F-45FF-493D-9C77-9CB526077287}" type="slidenum">
              <a:rPr lang="en-US" smtClean="0"/>
              <a:t>‹#›</a:t>
            </a:fld>
            <a:endParaRPr lang="en-US"/>
          </a:p>
        </p:txBody>
      </p:sp>
    </p:spTree>
    <p:extLst>
      <p:ext uri="{BB962C8B-B14F-4D97-AF65-F5344CB8AC3E}">
        <p14:creationId xmlns:p14="http://schemas.microsoft.com/office/powerpoint/2010/main" val="80013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A7398F-45FF-493D-9C77-9CB526077287}" type="slidenum">
              <a:rPr lang="en-US" smtClean="0"/>
              <a:t>13</a:t>
            </a:fld>
            <a:endParaRPr lang="en-US"/>
          </a:p>
        </p:txBody>
      </p:sp>
    </p:spTree>
    <p:extLst>
      <p:ext uri="{BB962C8B-B14F-4D97-AF65-F5344CB8AC3E}">
        <p14:creationId xmlns:p14="http://schemas.microsoft.com/office/powerpoint/2010/main" val="167080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A7398F-45FF-493D-9C77-9CB526077287}" type="slidenum">
              <a:rPr lang="en-US" smtClean="0"/>
              <a:t>14</a:t>
            </a:fld>
            <a:endParaRPr lang="en-US"/>
          </a:p>
        </p:txBody>
      </p:sp>
    </p:spTree>
    <p:extLst>
      <p:ext uri="{BB962C8B-B14F-4D97-AF65-F5344CB8AC3E}">
        <p14:creationId xmlns:p14="http://schemas.microsoft.com/office/powerpoint/2010/main" val="1614390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A7398F-45FF-493D-9C77-9CB526077287}" type="slidenum">
              <a:rPr lang="en-US" smtClean="0"/>
              <a:t>15</a:t>
            </a:fld>
            <a:endParaRPr lang="en-US"/>
          </a:p>
        </p:txBody>
      </p:sp>
    </p:spTree>
    <p:extLst>
      <p:ext uri="{BB962C8B-B14F-4D97-AF65-F5344CB8AC3E}">
        <p14:creationId xmlns:p14="http://schemas.microsoft.com/office/powerpoint/2010/main" val="191312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A7398F-45FF-493D-9C77-9CB526077287}" type="slidenum">
              <a:rPr lang="en-US" smtClean="0"/>
              <a:t>16</a:t>
            </a:fld>
            <a:endParaRPr lang="en-US"/>
          </a:p>
        </p:txBody>
      </p:sp>
    </p:spTree>
    <p:extLst>
      <p:ext uri="{BB962C8B-B14F-4D97-AF65-F5344CB8AC3E}">
        <p14:creationId xmlns:p14="http://schemas.microsoft.com/office/powerpoint/2010/main" val="203168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A7398F-45FF-493D-9C77-9CB526077287}" type="slidenum">
              <a:rPr lang="en-US" smtClean="0"/>
              <a:t>17</a:t>
            </a:fld>
            <a:endParaRPr lang="en-US"/>
          </a:p>
        </p:txBody>
      </p:sp>
    </p:spTree>
    <p:extLst>
      <p:ext uri="{BB962C8B-B14F-4D97-AF65-F5344CB8AC3E}">
        <p14:creationId xmlns:p14="http://schemas.microsoft.com/office/powerpoint/2010/main" val="46740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A7398F-45FF-493D-9C77-9CB526077287}" type="slidenum">
              <a:rPr lang="en-US" smtClean="0"/>
              <a:t>4</a:t>
            </a:fld>
            <a:endParaRPr lang="en-US"/>
          </a:p>
        </p:txBody>
      </p:sp>
    </p:spTree>
    <p:extLst>
      <p:ext uri="{BB962C8B-B14F-4D97-AF65-F5344CB8AC3E}">
        <p14:creationId xmlns:p14="http://schemas.microsoft.com/office/powerpoint/2010/main" val="179809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A7398F-45FF-493D-9C77-9CB526077287}" type="slidenum">
              <a:rPr lang="en-US" smtClean="0"/>
              <a:t>5</a:t>
            </a:fld>
            <a:endParaRPr lang="en-US"/>
          </a:p>
        </p:txBody>
      </p:sp>
    </p:spTree>
    <p:extLst>
      <p:ext uri="{BB962C8B-B14F-4D97-AF65-F5344CB8AC3E}">
        <p14:creationId xmlns:p14="http://schemas.microsoft.com/office/powerpoint/2010/main" val="190628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2A7398F-45FF-493D-9C77-9CB526077287}" type="slidenum">
              <a:rPr lang="en-US" smtClean="0"/>
              <a:t>6</a:t>
            </a:fld>
            <a:endParaRPr lang="en-US"/>
          </a:p>
        </p:txBody>
      </p:sp>
    </p:spTree>
    <p:extLst>
      <p:ext uri="{BB962C8B-B14F-4D97-AF65-F5344CB8AC3E}">
        <p14:creationId xmlns:p14="http://schemas.microsoft.com/office/powerpoint/2010/main" val="89772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2A7398F-45FF-493D-9C77-9CB526077287}" type="slidenum">
              <a:rPr lang="en-US" smtClean="0"/>
              <a:t>7</a:t>
            </a:fld>
            <a:endParaRPr lang="en-US"/>
          </a:p>
        </p:txBody>
      </p:sp>
    </p:spTree>
    <p:extLst>
      <p:ext uri="{BB962C8B-B14F-4D97-AF65-F5344CB8AC3E}">
        <p14:creationId xmlns:p14="http://schemas.microsoft.com/office/powerpoint/2010/main" val="207398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2A7398F-45FF-493D-9C77-9CB526077287}" type="slidenum">
              <a:rPr lang="en-US" smtClean="0"/>
              <a:t>8</a:t>
            </a:fld>
            <a:endParaRPr lang="en-US"/>
          </a:p>
        </p:txBody>
      </p:sp>
    </p:spTree>
    <p:extLst>
      <p:ext uri="{BB962C8B-B14F-4D97-AF65-F5344CB8AC3E}">
        <p14:creationId xmlns:p14="http://schemas.microsoft.com/office/powerpoint/2010/main" val="54379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2A7398F-45FF-493D-9C77-9CB526077287}" type="slidenum">
              <a:rPr lang="en-US" smtClean="0"/>
              <a:t>9</a:t>
            </a:fld>
            <a:endParaRPr lang="en-US"/>
          </a:p>
        </p:txBody>
      </p:sp>
    </p:spTree>
    <p:extLst>
      <p:ext uri="{BB962C8B-B14F-4D97-AF65-F5344CB8AC3E}">
        <p14:creationId xmlns:p14="http://schemas.microsoft.com/office/powerpoint/2010/main" val="127841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A7398F-45FF-493D-9C77-9CB526077287}" type="slidenum">
              <a:rPr lang="en-US" smtClean="0"/>
              <a:t>11</a:t>
            </a:fld>
            <a:endParaRPr lang="en-US"/>
          </a:p>
        </p:txBody>
      </p:sp>
    </p:spTree>
    <p:extLst>
      <p:ext uri="{BB962C8B-B14F-4D97-AF65-F5344CB8AC3E}">
        <p14:creationId xmlns:p14="http://schemas.microsoft.com/office/powerpoint/2010/main" val="910948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A7398F-45FF-493D-9C77-9CB526077287}" type="slidenum">
              <a:rPr lang="en-US" smtClean="0"/>
              <a:t>12</a:t>
            </a:fld>
            <a:endParaRPr lang="en-US"/>
          </a:p>
        </p:txBody>
      </p:sp>
    </p:spTree>
    <p:extLst>
      <p:ext uri="{BB962C8B-B14F-4D97-AF65-F5344CB8AC3E}">
        <p14:creationId xmlns:p14="http://schemas.microsoft.com/office/powerpoint/2010/main" val="183371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AE17-F5FF-442A-AEA4-EDFE7262CA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C89B37-98B9-4BB9-9DA3-8A64FB88E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6D4FBF-25A0-46AC-8722-EE92F3F3AD65}"/>
              </a:ext>
            </a:extLst>
          </p:cNvPr>
          <p:cNvSpPr>
            <a:spLocks noGrp="1"/>
          </p:cNvSpPr>
          <p:nvPr>
            <p:ph type="dt" sz="half" idx="10"/>
          </p:nvPr>
        </p:nvSpPr>
        <p:spPr/>
        <p:txBody>
          <a:bodyPr/>
          <a:lstStyle/>
          <a:p>
            <a:fld id="{B4461C36-E6A6-422D-9B8F-4452C4012E4C}" type="datetimeFigureOut">
              <a:rPr lang="en-US" smtClean="0"/>
              <a:t>7/13/2021</a:t>
            </a:fld>
            <a:endParaRPr lang="en-US"/>
          </a:p>
        </p:txBody>
      </p:sp>
      <p:sp>
        <p:nvSpPr>
          <p:cNvPr id="5" name="Footer Placeholder 4">
            <a:extLst>
              <a:ext uri="{FF2B5EF4-FFF2-40B4-BE49-F238E27FC236}">
                <a16:creationId xmlns:a16="http://schemas.microsoft.com/office/drawing/2014/main" id="{79465267-00AD-42BC-876D-9CEE647B3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BBDC7-8ED8-4E28-A267-5CAD4412F56D}"/>
              </a:ext>
            </a:extLst>
          </p:cNvPr>
          <p:cNvSpPr>
            <a:spLocks noGrp="1"/>
          </p:cNvSpPr>
          <p:nvPr>
            <p:ph type="sldNum" sz="quarter" idx="12"/>
          </p:nvPr>
        </p:nvSpPr>
        <p:spPr/>
        <p:txBody>
          <a:bodyPr/>
          <a:lstStyle/>
          <a:p>
            <a:fld id="{69870701-C799-4193-991B-D2A4F8B7403B}" type="slidenum">
              <a:rPr lang="en-US" smtClean="0"/>
              <a:t>‹#›</a:t>
            </a:fld>
            <a:endParaRPr lang="en-US"/>
          </a:p>
        </p:txBody>
      </p:sp>
    </p:spTree>
    <p:extLst>
      <p:ext uri="{BB962C8B-B14F-4D97-AF65-F5344CB8AC3E}">
        <p14:creationId xmlns:p14="http://schemas.microsoft.com/office/powerpoint/2010/main" val="350801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8CB2-0F09-4307-A231-0B988361D2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317E1-C64F-46E2-B254-F0C72BF2F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36CF5-BEBB-42A3-985B-75BBBF5A8962}"/>
              </a:ext>
            </a:extLst>
          </p:cNvPr>
          <p:cNvSpPr>
            <a:spLocks noGrp="1"/>
          </p:cNvSpPr>
          <p:nvPr>
            <p:ph type="dt" sz="half" idx="10"/>
          </p:nvPr>
        </p:nvSpPr>
        <p:spPr/>
        <p:txBody>
          <a:bodyPr/>
          <a:lstStyle/>
          <a:p>
            <a:fld id="{B4461C36-E6A6-422D-9B8F-4452C4012E4C}" type="datetimeFigureOut">
              <a:rPr lang="en-US" smtClean="0"/>
              <a:t>7/13/2021</a:t>
            </a:fld>
            <a:endParaRPr lang="en-US"/>
          </a:p>
        </p:txBody>
      </p:sp>
      <p:sp>
        <p:nvSpPr>
          <p:cNvPr id="5" name="Footer Placeholder 4">
            <a:extLst>
              <a:ext uri="{FF2B5EF4-FFF2-40B4-BE49-F238E27FC236}">
                <a16:creationId xmlns:a16="http://schemas.microsoft.com/office/drawing/2014/main" id="{1E002E87-CF82-48BC-9880-3C3A00DA5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6D473-B292-4B60-8E38-BD94247575E1}"/>
              </a:ext>
            </a:extLst>
          </p:cNvPr>
          <p:cNvSpPr>
            <a:spLocks noGrp="1"/>
          </p:cNvSpPr>
          <p:nvPr>
            <p:ph type="sldNum" sz="quarter" idx="12"/>
          </p:nvPr>
        </p:nvSpPr>
        <p:spPr/>
        <p:txBody>
          <a:bodyPr/>
          <a:lstStyle/>
          <a:p>
            <a:fld id="{69870701-C799-4193-991B-D2A4F8B7403B}" type="slidenum">
              <a:rPr lang="en-US" smtClean="0"/>
              <a:t>‹#›</a:t>
            </a:fld>
            <a:endParaRPr lang="en-US"/>
          </a:p>
        </p:txBody>
      </p:sp>
    </p:spTree>
    <p:extLst>
      <p:ext uri="{BB962C8B-B14F-4D97-AF65-F5344CB8AC3E}">
        <p14:creationId xmlns:p14="http://schemas.microsoft.com/office/powerpoint/2010/main" val="68877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6CA766-5A8B-407E-8712-48D565819E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9A4C76-82BC-409A-A214-63E3CD8314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EA156-32CE-461C-89A1-794EF93BDA93}"/>
              </a:ext>
            </a:extLst>
          </p:cNvPr>
          <p:cNvSpPr>
            <a:spLocks noGrp="1"/>
          </p:cNvSpPr>
          <p:nvPr>
            <p:ph type="dt" sz="half" idx="10"/>
          </p:nvPr>
        </p:nvSpPr>
        <p:spPr/>
        <p:txBody>
          <a:bodyPr/>
          <a:lstStyle/>
          <a:p>
            <a:fld id="{B4461C36-E6A6-422D-9B8F-4452C4012E4C}" type="datetimeFigureOut">
              <a:rPr lang="en-US" smtClean="0"/>
              <a:t>7/13/2021</a:t>
            </a:fld>
            <a:endParaRPr lang="en-US"/>
          </a:p>
        </p:txBody>
      </p:sp>
      <p:sp>
        <p:nvSpPr>
          <p:cNvPr id="5" name="Footer Placeholder 4">
            <a:extLst>
              <a:ext uri="{FF2B5EF4-FFF2-40B4-BE49-F238E27FC236}">
                <a16:creationId xmlns:a16="http://schemas.microsoft.com/office/drawing/2014/main" id="{8D68F3CB-E460-4BAD-874F-978EDB70D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6A423-3FF1-4CA7-9887-8446BC593874}"/>
              </a:ext>
            </a:extLst>
          </p:cNvPr>
          <p:cNvSpPr>
            <a:spLocks noGrp="1"/>
          </p:cNvSpPr>
          <p:nvPr>
            <p:ph type="sldNum" sz="quarter" idx="12"/>
          </p:nvPr>
        </p:nvSpPr>
        <p:spPr/>
        <p:txBody>
          <a:bodyPr/>
          <a:lstStyle/>
          <a:p>
            <a:fld id="{69870701-C799-4193-991B-D2A4F8B7403B}" type="slidenum">
              <a:rPr lang="en-US" smtClean="0"/>
              <a:t>‹#›</a:t>
            </a:fld>
            <a:endParaRPr lang="en-US"/>
          </a:p>
        </p:txBody>
      </p:sp>
    </p:spTree>
    <p:extLst>
      <p:ext uri="{BB962C8B-B14F-4D97-AF65-F5344CB8AC3E}">
        <p14:creationId xmlns:p14="http://schemas.microsoft.com/office/powerpoint/2010/main" val="4219970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78744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40D0-4C0C-4006-B117-C707A8503C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DDAFD-1645-4DF9-9B77-934FEC1942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A6C1A-F157-4C9C-A9DF-C04A0A686EFF}"/>
              </a:ext>
            </a:extLst>
          </p:cNvPr>
          <p:cNvSpPr>
            <a:spLocks noGrp="1"/>
          </p:cNvSpPr>
          <p:nvPr>
            <p:ph type="dt" sz="half" idx="10"/>
          </p:nvPr>
        </p:nvSpPr>
        <p:spPr/>
        <p:txBody>
          <a:bodyPr/>
          <a:lstStyle/>
          <a:p>
            <a:fld id="{B4461C36-E6A6-422D-9B8F-4452C4012E4C}" type="datetimeFigureOut">
              <a:rPr lang="en-US" smtClean="0"/>
              <a:t>7/13/2021</a:t>
            </a:fld>
            <a:endParaRPr lang="en-US"/>
          </a:p>
        </p:txBody>
      </p:sp>
      <p:sp>
        <p:nvSpPr>
          <p:cNvPr id="5" name="Footer Placeholder 4">
            <a:extLst>
              <a:ext uri="{FF2B5EF4-FFF2-40B4-BE49-F238E27FC236}">
                <a16:creationId xmlns:a16="http://schemas.microsoft.com/office/drawing/2014/main" id="{59A02FBD-E4B8-4232-B856-FD3612228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EB7F8-EF68-4E29-AFD2-498793C08DDC}"/>
              </a:ext>
            </a:extLst>
          </p:cNvPr>
          <p:cNvSpPr>
            <a:spLocks noGrp="1"/>
          </p:cNvSpPr>
          <p:nvPr>
            <p:ph type="sldNum" sz="quarter" idx="12"/>
          </p:nvPr>
        </p:nvSpPr>
        <p:spPr/>
        <p:txBody>
          <a:bodyPr/>
          <a:lstStyle/>
          <a:p>
            <a:fld id="{69870701-C799-4193-991B-D2A4F8B7403B}" type="slidenum">
              <a:rPr lang="en-US" smtClean="0"/>
              <a:t>‹#›</a:t>
            </a:fld>
            <a:endParaRPr lang="en-US"/>
          </a:p>
        </p:txBody>
      </p:sp>
    </p:spTree>
    <p:extLst>
      <p:ext uri="{BB962C8B-B14F-4D97-AF65-F5344CB8AC3E}">
        <p14:creationId xmlns:p14="http://schemas.microsoft.com/office/powerpoint/2010/main" val="240385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462D-1789-4DA4-A680-7A4D24FA7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6D51BA-CDFB-4FCC-965E-D46B19EEFF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54A734-ECDD-4DBE-B58C-BCF724D6AF97}"/>
              </a:ext>
            </a:extLst>
          </p:cNvPr>
          <p:cNvSpPr>
            <a:spLocks noGrp="1"/>
          </p:cNvSpPr>
          <p:nvPr>
            <p:ph type="dt" sz="half" idx="10"/>
          </p:nvPr>
        </p:nvSpPr>
        <p:spPr/>
        <p:txBody>
          <a:bodyPr/>
          <a:lstStyle/>
          <a:p>
            <a:fld id="{B4461C36-E6A6-422D-9B8F-4452C4012E4C}" type="datetimeFigureOut">
              <a:rPr lang="en-US" smtClean="0"/>
              <a:t>7/13/2021</a:t>
            </a:fld>
            <a:endParaRPr lang="en-US"/>
          </a:p>
        </p:txBody>
      </p:sp>
      <p:sp>
        <p:nvSpPr>
          <p:cNvPr id="5" name="Footer Placeholder 4">
            <a:extLst>
              <a:ext uri="{FF2B5EF4-FFF2-40B4-BE49-F238E27FC236}">
                <a16:creationId xmlns:a16="http://schemas.microsoft.com/office/drawing/2014/main" id="{912FA04A-AD71-43CB-B4B6-B30845331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774D2-C9AE-48CB-A6C4-C0DB3059E552}"/>
              </a:ext>
            </a:extLst>
          </p:cNvPr>
          <p:cNvSpPr>
            <a:spLocks noGrp="1"/>
          </p:cNvSpPr>
          <p:nvPr>
            <p:ph type="sldNum" sz="quarter" idx="12"/>
          </p:nvPr>
        </p:nvSpPr>
        <p:spPr/>
        <p:txBody>
          <a:bodyPr/>
          <a:lstStyle/>
          <a:p>
            <a:fld id="{69870701-C799-4193-991B-D2A4F8B7403B}" type="slidenum">
              <a:rPr lang="en-US" smtClean="0"/>
              <a:t>‹#›</a:t>
            </a:fld>
            <a:endParaRPr lang="en-US"/>
          </a:p>
        </p:txBody>
      </p:sp>
    </p:spTree>
    <p:extLst>
      <p:ext uri="{BB962C8B-B14F-4D97-AF65-F5344CB8AC3E}">
        <p14:creationId xmlns:p14="http://schemas.microsoft.com/office/powerpoint/2010/main" val="418326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B132-17C1-4ECE-AEA7-1AEF6946A8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0BC05-DE60-4CF8-BB6E-B2BEEFEB21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6C140E-D955-48F2-B40C-800568000C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095D6D-3C4D-4438-84E4-5359E105C3C6}"/>
              </a:ext>
            </a:extLst>
          </p:cNvPr>
          <p:cNvSpPr>
            <a:spLocks noGrp="1"/>
          </p:cNvSpPr>
          <p:nvPr>
            <p:ph type="dt" sz="half" idx="10"/>
          </p:nvPr>
        </p:nvSpPr>
        <p:spPr/>
        <p:txBody>
          <a:bodyPr/>
          <a:lstStyle/>
          <a:p>
            <a:fld id="{B4461C36-E6A6-422D-9B8F-4452C4012E4C}" type="datetimeFigureOut">
              <a:rPr lang="en-US" smtClean="0"/>
              <a:t>7/13/2021</a:t>
            </a:fld>
            <a:endParaRPr lang="en-US"/>
          </a:p>
        </p:txBody>
      </p:sp>
      <p:sp>
        <p:nvSpPr>
          <p:cNvPr id="6" name="Footer Placeholder 5">
            <a:extLst>
              <a:ext uri="{FF2B5EF4-FFF2-40B4-BE49-F238E27FC236}">
                <a16:creationId xmlns:a16="http://schemas.microsoft.com/office/drawing/2014/main" id="{A3F2BAC2-CA13-46DA-94E8-9E5F33EA6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FE3C6-E021-4F0B-A69E-DF6B8A5077F9}"/>
              </a:ext>
            </a:extLst>
          </p:cNvPr>
          <p:cNvSpPr>
            <a:spLocks noGrp="1"/>
          </p:cNvSpPr>
          <p:nvPr>
            <p:ph type="sldNum" sz="quarter" idx="12"/>
          </p:nvPr>
        </p:nvSpPr>
        <p:spPr/>
        <p:txBody>
          <a:bodyPr/>
          <a:lstStyle/>
          <a:p>
            <a:fld id="{69870701-C799-4193-991B-D2A4F8B7403B}" type="slidenum">
              <a:rPr lang="en-US" smtClean="0"/>
              <a:t>‹#›</a:t>
            </a:fld>
            <a:endParaRPr lang="en-US"/>
          </a:p>
        </p:txBody>
      </p:sp>
    </p:spTree>
    <p:extLst>
      <p:ext uri="{BB962C8B-B14F-4D97-AF65-F5344CB8AC3E}">
        <p14:creationId xmlns:p14="http://schemas.microsoft.com/office/powerpoint/2010/main" val="33030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1FCF-7200-466B-B181-09ECA3C5AC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A7CDDF-F56D-4C34-AC92-764B8229F5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D406E5-487E-42FA-959B-E2B717CF2C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F6B54A-EFC0-4ABA-ADFB-6D11DF36F3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4074E9-250E-435F-840A-F7154B8950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54B31A-6958-45D5-8BC3-48DFBC020B6D}"/>
              </a:ext>
            </a:extLst>
          </p:cNvPr>
          <p:cNvSpPr>
            <a:spLocks noGrp="1"/>
          </p:cNvSpPr>
          <p:nvPr>
            <p:ph type="dt" sz="half" idx="10"/>
          </p:nvPr>
        </p:nvSpPr>
        <p:spPr/>
        <p:txBody>
          <a:bodyPr/>
          <a:lstStyle/>
          <a:p>
            <a:fld id="{B4461C36-E6A6-422D-9B8F-4452C4012E4C}" type="datetimeFigureOut">
              <a:rPr lang="en-US" smtClean="0"/>
              <a:t>7/13/2021</a:t>
            </a:fld>
            <a:endParaRPr lang="en-US"/>
          </a:p>
        </p:txBody>
      </p:sp>
      <p:sp>
        <p:nvSpPr>
          <p:cNvPr id="8" name="Footer Placeholder 7">
            <a:extLst>
              <a:ext uri="{FF2B5EF4-FFF2-40B4-BE49-F238E27FC236}">
                <a16:creationId xmlns:a16="http://schemas.microsoft.com/office/drawing/2014/main" id="{E35358D2-74C0-4A27-85C5-1AA4BEE260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68CE82-42E4-4692-B834-B3C738D690D6}"/>
              </a:ext>
            </a:extLst>
          </p:cNvPr>
          <p:cNvSpPr>
            <a:spLocks noGrp="1"/>
          </p:cNvSpPr>
          <p:nvPr>
            <p:ph type="sldNum" sz="quarter" idx="12"/>
          </p:nvPr>
        </p:nvSpPr>
        <p:spPr/>
        <p:txBody>
          <a:bodyPr/>
          <a:lstStyle/>
          <a:p>
            <a:fld id="{69870701-C799-4193-991B-D2A4F8B7403B}" type="slidenum">
              <a:rPr lang="en-US" smtClean="0"/>
              <a:t>‹#›</a:t>
            </a:fld>
            <a:endParaRPr lang="en-US"/>
          </a:p>
        </p:txBody>
      </p:sp>
    </p:spTree>
    <p:extLst>
      <p:ext uri="{BB962C8B-B14F-4D97-AF65-F5344CB8AC3E}">
        <p14:creationId xmlns:p14="http://schemas.microsoft.com/office/powerpoint/2010/main" val="168937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A476-DBA7-4AC9-956E-17C8B8BCBC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FBC2BA-F9E0-4863-B29C-70F0F4AC0134}"/>
              </a:ext>
            </a:extLst>
          </p:cNvPr>
          <p:cNvSpPr>
            <a:spLocks noGrp="1"/>
          </p:cNvSpPr>
          <p:nvPr>
            <p:ph type="dt" sz="half" idx="10"/>
          </p:nvPr>
        </p:nvSpPr>
        <p:spPr/>
        <p:txBody>
          <a:bodyPr/>
          <a:lstStyle/>
          <a:p>
            <a:fld id="{B4461C36-E6A6-422D-9B8F-4452C4012E4C}" type="datetimeFigureOut">
              <a:rPr lang="en-US" smtClean="0"/>
              <a:t>7/13/2021</a:t>
            </a:fld>
            <a:endParaRPr lang="en-US"/>
          </a:p>
        </p:txBody>
      </p:sp>
      <p:sp>
        <p:nvSpPr>
          <p:cNvPr id="4" name="Footer Placeholder 3">
            <a:extLst>
              <a:ext uri="{FF2B5EF4-FFF2-40B4-BE49-F238E27FC236}">
                <a16:creationId xmlns:a16="http://schemas.microsoft.com/office/drawing/2014/main" id="{9C9FA5BD-0EA3-4A60-A69B-625F6AE70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EAA930-A904-4A1F-AE41-A45CF4304FAE}"/>
              </a:ext>
            </a:extLst>
          </p:cNvPr>
          <p:cNvSpPr>
            <a:spLocks noGrp="1"/>
          </p:cNvSpPr>
          <p:nvPr>
            <p:ph type="sldNum" sz="quarter" idx="12"/>
          </p:nvPr>
        </p:nvSpPr>
        <p:spPr/>
        <p:txBody>
          <a:bodyPr/>
          <a:lstStyle/>
          <a:p>
            <a:fld id="{69870701-C799-4193-991B-D2A4F8B7403B}" type="slidenum">
              <a:rPr lang="en-US" smtClean="0"/>
              <a:t>‹#›</a:t>
            </a:fld>
            <a:endParaRPr lang="en-US"/>
          </a:p>
        </p:txBody>
      </p:sp>
    </p:spTree>
    <p:extLst>
      <p:ext uri="{BB962C8B-B14F-4D97-AF65-F5344CB8AC3E}">
        <p14:creationId xmlns:p14="http://schemas.microsoft.com/office/powerpoint/2010/main" val="23336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365D3F-4ED6-4188-ACD3-26F0D9F38BD6}"/>
              </a:ext>
            </a:extLst>
          </p:cNvPr>
          <p:cNvSpPr>
            <a:spLocks noGrp="1"/>
          </p:cNvSpPr>
          <p:nvPr>
            <p:ph type="dt" sz="half" idx="10"/>
          </p:nvPr>
        </p:nvSpPr>
        <p:spPr/>
        <p:txBody>
          <a:bodyPr/>
          <a:lstStyle/>
          <a:p>
            <a:fld id="{B4461C36-E6A6-422D-9B8F-4452C4012E4C}" type="datetimeFigureOut">
              <a:rPr lang="en-US" smtClean="0"/>
              <a:t>7/13/2021</a:t>
            </a:fld>
            <a:endParaRPr lang="en-US"/>
          </a:p>
        </p:txBody>
      </p:sp>
      <p:sp>
        <p:nvSpPr>
          <p:cNvPr id="3" name="Footer Placeholder 2">
            <a:extLst>
              <a:ext uri="{FF2B5EF4-FFF2-40B4-BE49-F238E27FC236}">
                <a16:creationId xmlns:a16="http://schemas.microsoft.com/office/drawing/2014/main" id="{9278EB7A-0B9D-411D-988F-1C8AF4946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D1AA41-1D5A-42B4-980E-9C3D361F7EEE}"/>
              </a:ext>
            </a:extLst>
          </p:cNvPr>
          <p:cNvSpPr>
            <a:spLocks noGrp="1"/>
          </p:cNvSpPr>
          <p:nvPr>
            <p:ph type="sldNum" sz="quarter" idx="12"/>
          </p:nvPr>
        </p:nvSpPr>
        <p:spPr/>
        <p:txBody>
          <a:bodyPr/>
          <a:lstStyle/>
          <a:p>
            <a:fld id="{69870701-C799-4193-991B-D2A4F8B7403B}" type="slidenum">
              <a:rPr lang="en-US" smtClean="0"/>
              <a:t>‹#›</a:t>
            </a:fld>
            <a:endParaRPr lang="en-US"/>
          </a:p>
        </p:txBody>
      </p:sp>
    </p:spTree>
    <p:extLst>
      <p:ext uri="{BB962C8B-B14F-4D97-AF65-F5344CB8AC3E}">
        <p14:creationId xmlns:p14="http://schemas.microsoft.com/office/powerpoint/2010/main" val="302777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0738-85D0-4C21-838B-E1FB8935F5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05E5A-B89B-4E0A-919D-0EF25C6517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41DC1C-7673-4772-9B94-161AAB812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01DC3-7EE7-4B2C-BD05-9B497F42DAB7}"/>
              </a:ext>
            </a:extLst>
          </p:cNvPr>
          <p:cNvSpPr>
            <a:spLocks noGrp="1"/>
          </p:cNvSpPr>
          <p:nvPr>
            <p:ph type="dt" sz="half" idx="10"/>
          </p:nvPr>
        </p:nvSpPr>
        <p:spPr/>
        <p:txBody>
          <a:bodyPr/>
          <a:lstStyle/>
          <a:p>
            <a:fld id="{B4461C36-E6A6-422D-9B8F-4452C4012E4C}" type="datetimeFigureOut">
              <a:rPr lang="en-US" smtClean="0"/>
              <a:t>7/13/2021</a:t>
            </a:fld>
            <a:endParaRPr lang="en-US"/>
          </a:p>
        </p:txBody>
      </p:sp>
      <p:sp>
        <p:nvSpPr>
          <p:cNvPr id="6" name="Footer Placeholder 5">
            <a:extLst>
              <a:ext uri="{FF2B5EF4-FFF2-40B4-BE49-F238E27FC236}">
                <a16:creationId xmlns:a16="http://schemas.microsoft.com/office/drawing/2014/main" id="{5EE3F21F-EF25-4FB5-988E-67054A261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02EC7F-55DA-447B-B5B6-86F1FF27FC53}"/>
              </a:ext>
            </a:extLst>
          </p:cNvPr>
          <p:cNvSpPr>
            <a:spLocks noGrp="1"/>
          </p:cNvSpPr>
          <p:nvPr>
            <p:ph type="sldNum" sz="quarter" idx="12"/>
          </p:nvPr>
        </p:nvSpPr>
        <p:spPr/>
        <p:txBody>
          <a:bodyPr/>
          <a:lstStyle/>
          <a:p>
            <a:fld id="{69870701-C799-4193-991B-D2A4F8B7403B}" type="slidenum">
              <a:rPr lang="en-US" smtClean="0"/>
              <a:t>‹#›</a:t>
            </a:fld>
            <a:endParaRPr lang="en-US"/>
          </a:p>
        </p:txBody>
      </p:sp>
    </p:spTree>
    <p:extLst>
      <p:ext uri="{BB962C8B-B14F-4D97-AF65-F5344CB8AC3E}">
        <p14:creationId xmlns:p14="http://schemas.microsoft.com/office/powerpoint/2010/main" val="108079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6C26-43E8-4667-862A-49841049D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9356A5-7BB0-4FBD-945D-9E8713607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4FA6C3-8789-4D03-94EC-B437E5D14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F8AD1-7791-47C8-AFDF-3499F9EA41A4}"/>
              </a:ext>
            </a:extLst>
          </p:cNvPr>
          <p:cNvSpPr>
            <a:spLocks noGrp="1"/>
          </p:cNvSpPr>
          <p:nvPr>
            <p:ph type="dt" sz="half" idx="10"/>
          </p:nvPr>
        </p:nvSpPr>
        <p:spPr/>
        <p:txBody>
          <a:bodyPr/>
          <a:lstStyle/>
          <a:p>
            <a:fld id="{B4461C36-E6A6-422D-9B8F-4452C4012E4C}" type="datetimeFigureOut">
              <a:rPr lang="en-US" smtClean="0"/>
              <a:t>7/13/2021</a:t>
            </a:fld>
            <a:endParaRPr lang="en-US"/>
          </a:p>
        </p:txBody>
      </p:sp>
      <p:sp>
        <p:nvSpPr>
          <p:cNvPr id="6" name="Footer Placeholder 5">
            <a:extLst>
              <a:ext uri="{FF2B5EF4-FFF2-40B4-BE49-F238E27FC236}">
                <a16:creationId xmlns:a16="http://schemas.microsoft.com/office/drawing/2014/main" id="{0ED4A840-5673-4D7B-A682-58243442E1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E5E3F-CD9F-450F-BFF1-CD933EE1672C}"/>
              </a:ext>
            </a:extLst>
          </p:cNvPr>
          <p:cNvSpPr>
            <a:spLocks noGrp="1"/>
          </p:cNvSpPr>
          <p:nvPr>
            <p:ph type="sldNum" sz="quarter" idx="12"/>
          </p:nvPr>
        </p:nvSpPr>
        <p:spPr/>
        <p:txBody>
          <a:bodyPr/>
          <a:lstStyle/>
          <a:p>
            <a:fld id="{69870701-C799-4193-991B-D2A4F8B7403B}" type="slidenum">
              <a:rPr lang="en-US" smtClean="0"/>
              <a:t>‹#›</a:t>
            </a:fld>
            <a:endParaRPr lang="en-US"/>
          </a:p>
        </p:txBody>
      </p:sp>
    </p:spTree>
    <p:extLst>
      <p:ext uri="{BB962C8B-B14F-4D97-AF65-F5344CB8AC3E}">
        <p14:creationId xmlns:p14="http://schemas.microsoft.com/office/powerpoint/2010/main" val="391092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998F8E-F836-4A6E-9EC7-297D9D9C3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ECF891-5770-475A-ACAA-0CE8238E5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A14D5-7603-4DF2-A7CD-6A3C17DAA4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61C36-E6A6-422D-9B8F-4452C4012E4C}" type="datetimeFigureOut">
              <a:rPr lang="en-US" smtClean="0"/>
              <a:t>7/13/2021</a:t>
            </a:fld>
            <a:endParaRPr lang="en-US"/>
          </a:p>
        </p:txBody>
      </p:sp>
      <p:sp>
        <p:nvSpPr>
          <p:cNvPr id="5" name="Footer Placeholder 4">
            <a:extLst>
              <a:ext uri="{FF2B5EF4-FFF2-40B4-BE49-F238E27FC236}">
                <a16:creationId xmlns:a16="http://schemas.microsoft.com/office/drawing/2014/main" id="{9152E287-E04F-44D9-9521-364E1A96E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51493C-9C75-4744-8B93-7E3A684DE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70701-C799-4193-991B-D2A4F8B7403B}" type="slidenum">
              <a:rPr lang="en-US" smtClean="0"/>
              <a:t>‹#›</a:t>
            </a:fld>
            <a:endParaRPr lang="en-US"/>
          </a:p>
        </p:txBody>
      </p:sp>
    </p:spTree>
    <p:extLst>
      <p:ext uri="{BB962C8B-B14F-4D97-AF65-F5344CB8AC3E}">
        <p14:creationId xmlns:p14="http://schemas.microsoft.com/office/powerpoint/2010/main" val="2293142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e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jpe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8" Type="http://schemas.openxmlformats.org/officeDocument/2006/relationships/hyperlink" Target="https://allpoetry.com/book" TargetMode="External"/><Relationship Id="rId3" Type="http://schemas.openxmlformats.org/officeDocument/2006/relationships/hyperlink" Target="https://www.sassymamahk.com/learn-poetry-introduce-children-language/" TargetMode="External"/><Relationship Id="rId7" Type="http://schemas.openxmlformats.org/officeDocument/2006/relationships/hyperlink" Target="https://www.ilhumanities.org/program/gwendolyn-brooks-youth-poetry-awards/"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www.edutopia.org/blog/five-reasons-poetry-needed-schools-elena-aguilar" TargetMode="External"/><Relationship Id="rId5" Type="http://schemas.openxmlformats.org/officeDocument/2006/relationships/hyperlink" Target="https://poets.org/poets" TargetMode="External"/><Relationship Id="rId4" Type="http://schemas.openxmlformats.org/officeDocument/2006/relationships/hyperlink" Target="https://bookriot.com/poetry-books-for-kids/" TargetMode="External"/><Relationship Id="rId9"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hyperlink" Target="mailto:poetry@ilhumanities.org" TargetMode="External"/><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Open book on table, blurred shelves of books in background"/>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9091" t="23103"/>
          <a:stretch/>
        </p:blipFill>
        <p:spPr>
          <a:xfrm>
            <a:off x="19" y="10"/>
            <a:ext cx="12191981" cy="6857990"/>
          </a:xfrm>
          <a:prstGeom prst="rect">
            <a:avLst/>
          </a:prstGeom>
        </p:spPr>
      </p:pic>
      <p:sp>
        <p:nvSpPr>
          <p:cNvPr id="24" name="Rectangle 2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ctrTitle"/>
          </p:nvPr>
        </p:nvSpPr>
        <p:spPr>
          <a:xfrm>
            <a:off x="-1260629" y="3355996"/>
            <a:ext cx="9078562" cy="2411736"/>
          </a:xfrm>
        </p:spPr>
        <p:txBody>
          <a:bodyPr vert="horz" lIns="91440" tIns="45720" rIns="91440" bIns="45720" rtlCol="0" anchor="b">
            <a:normAutofit/>
          </a:bodyPr>
          <a:lstStyle/>
          <a:p>
            <a:pPr algn="ctr"/>
            <a:r>
              <a:rPr lang="en-US" sz="5100" dirty="0">
                <a:latin typeface="Plantagenet Cherokee" panose="02020602070100000000" pitchFamily="18" charset="0"/>
              </a:rPr>
              <a:t>D.I.Y. Poetry Guide</a:t>
            </a:r>
            <a:br>
              <a:rPr lang="en-US" sz="5100" dirty="0">
                <a:latin typeface="Plantagenet Cherokee" panose="02020602070100000000" pitchFamily="18" charset="0"/>
              </a:rPr>
            </a:br>
            <a:r>
              <a:rPr lang="en-US" sz="5100" dirty="0">
                <a:latin typeface="Plantagenet Cherokee" panose="02020602070100000000" pitchFamily="18" charset="0"/>
              </a:rPr>
              <a:t>FOR </a:t>
            </a:r>
            <a:br>
              <a:rPr lang="en-US" sz="5100" dirty="0">
                <a:latin typeface="Plantagenet Cherokee" panose="02020602070100000000" pitchFamily="18" charset="0"/>
              </a:rPr>
            </a:br>
            <a:r>
              <a:rPr lang="en-US" sz="5100" dirty="0">
                <a:latin typeface="Plantagenet Cherokee" panose="02020602070100000000" pitchFamily="18" charset="0"/>
              </a:rPr>
              <a:t>KIDS &amp; TEENS</a:t>
            </a:r>
          </a:p>
        </p:txBody>
      </p:sp>
      <p:sp>
        <p:nvSpPr>
          <p:cNvPr id="26" name="Rectangle: Rounded Corners 2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7941AD25-5F2B-4834-B918-F964AE305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250" y="5492496"/>
            <a:ext cx="3349752" cy="1365504"/>
          </a:xfrm>
          <a:prstGeom prst="rect">
            <a:avLst/>
          </a:prstGeom>
        </p:spPr>
      </p:pic>
    </p:spTree>
    <p:extLst>
      <p:ext uri="{BB962C8B-B14F-4D97-AF65-F5344CB8AC3E}">
        <p14:creationId xmlns:p14="http://schemas.microsoft.com/office/powerpoint/2010/main" val="1652133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p!!Rectangle">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chair&#10;&#10;Description automatically generated with low confidence">
            <a:extLst>
              <a:ext uri="{FF2B5EF4-FFF2-40B4-BE49-F238E27FC236}">
                <a16:creationId xmlns:a16="http://schemas.microsoft.com/office/drawing/2014/main" id="{E3C37DC5-3168-4CDF-B576-89054FFF1AE1}"/>
              </a:ext>
            </a:extLst>
          </p:cNvPr>
          <p:cNvPicPr>
            <a:picLocks noChangeAspect="1"/>
          </p:cNvPicPr>
          <p:nvPr/>
        </p:nvPicPr>
        <p:blipFill rotWithShape="1">
          <a:blip r:embed="rId2"/>
          <a:srcRect t="5982" b="15071"/>
          <a:stretch/>
        </p:blipFill>
        <p:spPr>
          <a:xfrm>
            <a:off x="20" y="10"/>
            <a:ext cx="12191980" cy="6857990"/>
          </a:xfrm>
          <a:prstGeom prst="rect">
            <a:avLst/>
          </a:prstGeom>
          <a:noFill/>
        </p:spPr>
      </p:pic>
      <p:sp>
        <p:nvSpPr>
          <p:cNvPr id="48" name="m!!text rectangle">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103121" y="4727173"/>
            <a:ext cx="7985759" cy="868823"/>
          </a:xfrm>
        </p:spPr>
        <p:txBody>
          <a:bodyPr vert="horz" lIns="91440" tIns="45720" rIns="91440" bIns="45720" rtlCol="0" anchor="ctr">
            <a:normAutofit/>
          </a:bodyPr>
          <a:lstStyle/>
          <a:p>
            <a:pPr algn="ctr"/>
            <a:br>
              <a:rPr lang="en-US" sz="2800"/>
            </a:br>
            <a:endParaRPr lang="en-US" sz="2800"/>
          </a:p>
        </p:txBody>
      </p:sp>
      <p:sp>
        <p:nvSpPr>
          <p:cNvPr id="50" name="m!!accent">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EC20FEA0-DAC8-4789-BD5A-A8A0CE512AF6}"/>
              </a:ext>
            </a:extLst>
          </p:cNvPr>
          <p:cNvSpPr>
            <a:spLocks noGrp="1"/>
          </p:cNvSpPr>
          <p:nvPr>
            <p:ph type="subTitle" idx="1"/>
          </p:nvPr>
        </p:nvSpPr>
        <p:spPr>
          <a:xfrm>
            <a:off x="2615738" y="5680637"/>
            <a:ext cx="6960524" cy="598516"/>
          </a:xfrm>
        </p:spPr>
        <p:txBody>
          <a:bodyPr vert="horz" lIns="91440" tIns="45720" rIns="91440" bIns="45720" rtlCol="0" anchor="ctr">
            <a:noAutofit/>
          </a:bodyPr>
          <a:lstStyle/>
          <a:p>
            <a:pPr algn="ctr">
              <a:spcBef>
                <a:spcPts val="1000"/>
              </a:spcBef>
              <a:spcAft>
                <a:spcPts val="600"/>
              </a:spcAft>
            </a:pPr>
            <a:r>
              <a:rPr lang="en-US" sz="4000" b="1" dirty="0">
                <a:solidFill>
                  <a:schemeClr val="bg1"/>
                </a:solidFill>
                <a:latin typeface="Plantagenet Cherokee" panose="02020602070100000000" pitchFamily="18" charset="0"/>
              </a:rPr>
              <a:t>GUIDE FOR TEENS</a:t>
            </a:r>
          </a:p>
        </p:txBody>
      </p:sp>
    </p:spTree>
    <p:extLst>
      <p:ext uri="{BB962C8B-B14F-4D97-AF65-F5344CB8AC3E}">
        <p14:creationId xmlns:p14="http://schemas.microsoft.com/office/powerpoint/2010/main" val="272022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22344" y="89445"/>
            <a:ext cx="9947305" cy="1090657"/>
          </a:xfrm>
        </p:spPr>
        <p:txBody>
          <a:bodyPr vert="horz" lIns="91440" tIns="45720" rIns="91440" bIns="45720" rtlCol="0" anchor="b">
            <a:normAutofit/>
          </a:bodyPr>
          <a:lstStyle/>
          <a:p>
            <a:pPr algn="ctr"/>
            <a:r>
              <a:rPr lang="en-US" sz="4800" b="1" dirty="0">
                <a:solidFill>
                  <a:schemeClr val="bg2"/>
                </a:solidFill>
                <a:latin typeface="Plantagenet Cherokee" panose="02020602070100000000" pitchFamily="18" charset="0"/>
              </a:rPr>
              <a:t>How to Write a Poem for Teens</a:t>
            </a:r>
          </a:p>
        </p:txBody>
      </p:sp>
      <p:sp>
        <p:nvSpPr>
          <p:cNvPr id="24" name="Freeform: Shape 23">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904789874"/>
              </p:ext>
            </p:extLst>
          </p:nvPr>
        </p:nvGraphicFramePr>
        <p:xfrm>
          <a:off x="838202" y="1678490"/>
          <a:ext cx="10515600" cy="4467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899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69424" y="522748"/>
            <a:ext cx="9947305" cy="1090657"/>
          </a:xfrm>
        </p:spPr>
        <p:txBody>
          <a:bodyPr vert="horz" lIns="91440" tIns="45720" rIns="91440" bIns="45720" rtlCol="0" anchor="b">
            <a:normAutofit/>
          </a:bodyPr>
          <a:lstStyle/>
          <a:p>
            <a:pPr algn="ctr"/>
            <a:r>
              <a:rPr lang="en-US" sz="4800" b="1" dirty="0">
                <a:solidFill>
                  <a:schemeClr val="bg2"/>
                </a:solidFill>
                <a:latin typeface="Plantagenet Cherokee" panose="02020602070100000000" pitchFamily="18" charset="0"/>
              </a:rPr>
              <a:t>How to Write a Poem for Teens</a:t>
            </a:r>
          </a:p>
        </p:txBody>
      </p:sp>
      <p:sp>
        <p:nvSpPr>
          <p:cNvPr id="24" name="Freeform: Shape 23">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10102277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84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9863"/>
            <a:ext cx="10515600" cy="1004594"/>
          </a:xfrm>
        </p:spPr>
        <p:txBody>
          <a:bodyPr>
            <a:normAutofit/>
          </a:bodyPr>
          <a:lstStyle/>
          <a:p>
            <a:pPr algn="ctr"/>
            <a:r>
              <a:rPr lang="en-US" b="1" dirty="0">
                <a:solidFill>
                  <a:schemeClr val="bg2"/>
                </a:solidFill>
                <a:latin typeface="Plantagenet Cherokee" panose="02020602070100000000" pitchFamily="18" charset="0"/>
              </a:rPr>
              <a:t>How to Write a Poem for Teens</a:t>
            </a:r>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533316492"/>
              </p:ext>
            </p:extLst>
          </p:nvPr>
        </p:nvGraphicFramePr>
        <p:xfrm>
          <a:off x="669304" y="1800910"/>
          <a:ext cx="11265030" cy="4835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34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9863"/>
            <a:ext cx="10515600" cy="1004594"/>
          </a:xfrm>
        </p:spPr>
        <p:txBody>
          <a:bodyPr>
            <a:normAutofit/>
          </a:bodyPr>
          <a:lstStyle/>
          <a:p>
            <a:pPr algn="ctr"/>
            <a:r>
              <a:rPr lang="en-US" b="1" dirty="0">
                <a:solidFill>
                  <a:schemeClr val="bg2"/>
                </a:solidFill>
                <a:latin typeface="Plantagenet Cherokee" panose="02020602070100000000" pitchFamily="18" charset="0"/>
              </a:rPr>
              <a:t>How to Write a Poem for Teens</a:t>
            </a:r>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281109839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515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9821A95-4AEC-48B6-A584-7555C905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550" y="314325"/>
            <a:ext cx="11220450" cy="1842074"/>
          </a:xfrm>
        </p:spPr>
        <p:txBody>
          <a:bodyPr anchor="t">
            <a:normAutofit/>
          </a:bodyPr>
          <a:lstStyle/>
          <a:p>
            <a:r>
              <a:rPr lang="en-US" b="1">
                <a:latin typeface="Plantagenet Cherokee" panose="02020602070100000000" pitchFamily="18" charset="0"/>
              </a:rPr>
              <a:t>Consider Entering Your Poem into a Contest!</a:t>
            </a:r>
          </a:p>
        </p:txBody>
      </p:sp>
      <p:grpSp>
        <p:nvGrpSpPr>
          <p:cNvPr id="41" name="Group 40">
            <a:extLst>
              <a:ext uri="{FF2B5EF4-FFF2-40B4-BE49-F238E27FC236}">
                <a16:creationId xmlns:a16="http://schemas.microsoft.com/office/drawing/2014/main" id="{69996FAB-012A-4B0F-A158-D21B9D459F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42" name="Freeform 6">
              <a:extLst>
                <a:ext uri="{FF2B5EF4-FFF2-40B4-BE49-F238E27FC236}">
                  <a16:creationId xmlns:a16="http://schemas.microsoft.com/office/drawing/2014/main" id="{E1CDEC00-6E40-4AC1-B45A-15954C78D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43" name="Freeform 6">
              <a:extLst>
                <a:ext uri="{FF2B5EF4-FFF2-40B4-BE49-F238E27FC236}">
                  <a16:creationId xmlns:a16="http://schemas.microsoft.com/office/drawing/2014/main" id="{8BF78D31-BD66-4296-ABEF-9492C4222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pic>
        <p:nvPicPr>
          <p:cNvPr id="25" name="Picture 24">
            <a:extLst>
              <a:ext uri="{FF2B5EF4-FFF2-40B4-BE49-F238E27FC236}">
                <a16:creationId xmlns:a16="http://schemas.microsoft.com/office/drawing/2014/main" id="{67284842-30BA-425B-BF4F-947D040A4C88}"/>
              </a:ext>
            </a:extLst>
          </p:cNvPr>
          <p:cNvPicPr>
            <a:picLocks noChangeAspect="1"/>
          </p:cNvPicPr>
          <p:nvPr/>
        </p:nvPicPr>
        <p:blipFill rotWithShape="1">
          <a:blip r:embed="rId3"/>
          <a:srcRect l="20090" r="13079"/>
          <a:stretch/>
        </p:blipFill>
        <p:spPr>
          <a:xfrm>
            <a:off x="7754811" y="2197353"/>
            <a:ext cx="3860171" cy="3855489"/>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125360268"/>
              </p:ext>
            </p:extLst>
          </p:nvPr>
        </p:nvGraphicFramePr>
        <p:xfrm>
          <a:off x="1123950" y="2156399"/>
          <a:ext cx="6143625" cy="39744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603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75415"/>
            <a:ext cx="7550870" cy="1483386"/>
          </a:xfrm>
        </p:spPr>
        <p:txBody>
          <a:bodyPr anchor="t">
            <a:normAutofit/>
          </a:bodyPr>
          <a:lstStyle/>
          <a:p>
            <a:pPr algn="ctr"/>
            <a:r>
              <a:rPr lang="en-US" b="1" dirty="0">
                <a:latin typeface="Plantagenet Cherokee" panose="02020602070100000000" pitchFamily="18" charset="0"/>
              </a:rPr>
              <a:t>Consider Getting Your Poem Published ?</a:t>
            </a:r>
          </a:p>
        </p:txBody>
      </p:sp>
      <p:pic>
        <p:nvPicPr>
          <p:cNvPr id="25" name="Picture 24">
            <a:extLst>
              <a:ext uri="{FF2B5EF4-FFF2-40B4-BE49-F238E27FC236}">
                <a16:creationId xmlns:a16="http://schemas.microsoft.com/office/drawing/2014/main" id="{67284842-30BA-425B-BF4F-947D040A4C88}"/>
              </a:ext>
            </a:extLst>
          </p:cNvPr>
          <p:cNvPicPr>
            <a:picLocks noChangeAspect="1"/>
          </p:cNvPicPr>
          <p:nvPr/>
        </p:nvPicPr>
        <p:blipFill rotWithShape="1">
          <a:blip r:embed="rId3"/>
          <a:srcRect l="30136" r="23123" b="-1"/>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423343311"/>
              </p:ext>
            </p:extLst>
          </p:nvPr>
        </p:nvGraphicFramePr>
        <p:xfrm>
          <a:off x="160257" y="923827"/>
          <a:ext cx="7550870" cy="5206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217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821A95-4AEC-48B6-A584-7555C905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71588" y="662399"/>
            <a:ext cx="10153650" cy="807755"/>
          </a:xfrm>
        </p:spPr>
        <p:txBody>
          <a:bodyPr vert="horz" lIns="91440" tIns="45720" rIns="91440" bIns="45720" rtlCol="0" anchor="t">
            <a:normAutofit/>
          </a:bodyPr>
          <a:lstStyle/>
          <a:p>
            <a:pPr algn="ctr"/>
            <a:r>
              <a:rPr lang="en-US" sz="4400" dirty="0">
                <a:latin typeface="Plantagenet Cherokee" panose="02020602070100000000" pitchFamily="18" charset="0"/>
              </a:rPr>
              <a:t>References:</a:t>
            </a:r>
          </a:p>
        </p:txBody>
      </p:sp>
      <p:grpSp>
        <p:nvGrpSpPr>
          <p:cNvPr id="23" name="Group 22">
            <a:extLst>
              <a:ext uri="{FF2B5EF4-FFF2-40B4-BE49-F238E27FC236}">
                <a16:creationId xmlns:a16="http://schemas.microsoft.com/office/drawing/2014/main" id="{69996FAB-012A-4B0F-A158-D21B9D459F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4" name="Freeform 6">
              <a:extLst>
                <a:ext uri="{FF2B5EF4-FFF2-40B4-BE49-F238E27FC236}">
                  <a16:creationId xmlns:a16="http://schemas.microsoft.com/office/drawing/2014/main" id="{E1CDEC00-6E40-4AC1-B45A-15954C78D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5" name="Freeform 6">
              <a:extLst>
                <a:ext uri="{FF2B5EF4-FFF2-40B4-BE49-F238E27FC236}">
                  <a16:creationId xmlns:a16="http://schemas.microsoft.com/office/drawing/2014/main" id="{8BF78D31-BD66-4296-ABEF-9492C4222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4" name="Text Placeholder 3"/>
          <p:cNvSpPr>
            <a:spLocks noGrp="1"/>
          </p:cNvSpPr>
          <p:nvPr>
            <p:ph type="body" sz="half" idx="2"/>
          </p:nvPr>
        </p:nvSpPr>
        <p:spPr>
          <a:xfrm>
            <a:off x="1178351" y="1564849"/>
            <a:ext cx="7211505" cy="4630752"/>
          </a:xfrm>
        </p:spPr>
        <p:txBody>
          <a:bodyPr vert="horz" lIns="91440" tIns="45720" rIns="91440" bIns="45720" rtlCol="0">
            <a:normAutofit lnSpcReduction="10000"/>
          </a:bodyPr>
          <a:lstStyle/>
          <a:p>
            <a:pPr indent="-228600">
              <a:buFont typeface="Arial" panose="020B0604020202020204" pitchFamily="34" charset="0"/>
              <a:buChar char="•"/>
            </a:pPr>
            <a:r>
              <a:rPr lang="en-US" sz="1800" dirty="0">
                <a:solidFill>
                  <a:schemeClr val="tx1">
                    <a:lumMod val="95000"/>
                    <a:lumOff val="5000"/>
                    <a:alpha val="60000"/>
                  </a:schemeClr>
                </a:solidFill>
                <a:latin typeface="Plantagenet Cherokee" panose="02020602070100000000" pitchFamily="18" charset="0"/>
                <a:hlinkClick r:id="rId3">
                  <a:extLst>
                    <a:ext uri="{A12FA001-AC4F-418D-AE19-62706E023703}">
                      <ahyp:hlinkClr xmlns:ahyp="http://schemas.microsoft.com/office/drawing/2018/hyperlinkcolor" val="tx"/>
                    </a:ext>
                  </a:extLst>
                </a:hlinkClick>
              </a:rPr>
              <a:t>https://www.sassymamahk.com/learn-poetry-introduce-children-language/</a:t>
            </a:r>
            <a:endParaRPr lang="en-US" sz="1800" dirty="0">
              <a:solidFill>
                <a:schemeClr val="tx1">
                  <a:lumMod val="95000"/>
                  <a:lumOff val="5000"/>
                  <a:alpha val="60000"/>
                </a:schemeClr>
              </a:solidFill>
              <a:latin typeface="Plantagenet Cherokee" panose="02020602070100000000" pitchFamily="18" charset="0"/>
            </a:endParaRPr>
          </a:p>
          <a:p>
            <a:pPr indent="-228600">
              <a:buFont typeface="Arial" panose="020B0604020202020204" pitchFamily="34" charset="0"/>
              <a:buChar char="•"/>
            </a:pPr>
            <a:endParaRPr lang="en-US" sz="1800" dirty="0">
              <a:solidFill>
                <a:schemeClr val="tx1">
                  <a:lumMod val="95000"/>
                  <a:lumOff val="5000"/>
                  <a:alpha val="60000"/>
                </a:schemeClr>
              </a:solidFill>
              <a:latin typeface="Plantagenet Cherokee" panose="02020602070100000000" pitchFamily="18" charset="0"/>
            </a:endParaRPr>
          </a:p>
          <a:p>
            <a:pPr indent="-228600">
              <a:buFont typeface="Arial" panose="020B0604020202020204" pitchFamily="34" charset="0"/>
              <a:buChar char="•"/>
            </a:pPr>
            <a:r>
              <a:rPr lang="en-US" sz="1800" dirty="0">
                <a:solidFill>
                  <a:schemeClr val="tx1">
                    <a:lumMod val="95000"/>
                    <a:lumOff val="5000"/>
                    <a:alpha val="60000"/>
                  </a:schemeClr>
                </a:solidFill>
                <a:latin typeface="Plantagenet Cherokee" panose="02020602070100000000" pitchFamily="18" charset="0"/>
                <a:hlinkClick r:id="rId4">
                  <a:extLst>
                    <a:ext uri="{A12FA001-AC4F-418D-AE19-62706E023703}">
                      <ahyp:hlinkClr xmlns:ahyp="http://schemas.microsoft.com/office/drawing/2018/hyperlinkcolor" val="tx"/>
                    </a:ext>
                  </a:extLst>
                </a:hlinkClick>
              </a:rPr>
              <a:t>https://bookriot.com/poetry-books-for-kids/</a:t>
            </a:r>
            <a:endParaRPr lang="en-US" sz="1800" dirty="0">
              <a:solidFill>
                <a:schemeClr val="tx1">
                  <a:lumMod val="95000"/>
                  <a:lumOff val="5000"/>
                  <a:alpha val="60000"/>
                </a:schemeClr>
              </a:solidFill>
              <a:latin typeface="Plantagenet Cherokee" panose="02020602070100000000" pitchFamily="18" charset="0"/>
            </a:endParaRPr>
          </a:p>
          <a:p>
            <a:pPr indent="-228600">
              <a:buFont typeface="Arial" panose="020B0604020202020204" pitchFamily="34" charset="0"/>
              <a:buChar char="•"/>
            </a:pPr>
            <a:endParaRPr lang="en-US" sz="1800" dirty="0">
              <a:solidFill>
                <a:schemeClr val="tx1">
                  <a:lumMod val="95000"/>
                  <a:lumOff val="5000"/>
                  <a:alpha val="60000"/>
                </a:schemeClr>
              </a:solidFill>
              <a:latin typeface="Plantagenet Cherokee" panose="02020602070100000000" pitchFamily="18" charset="0"/>
            </a:endParaRPr>
          </a:p>
          <a:p>
            <a:pPr indent="-228600">
              <a:buFont typeface="Arial" panose="020B0604020202020204" pitchFamily="34" charset="0"/>
              <a:buChar char="•"/>
            </a:pPr>
            <a:r>
              <a:rPr lang="en-US" sz="1800" dirty="0">
                <a:solidFill>
                  <a:schemeClr val="tx1">
                    <a:lumMod val="95000"/>
                    <a:lumOff val="5000"/>
                    <a:alpha val="60000"/>
                  </a:schemeClr>
                </a:solidFill>
                <a:latin typeface="Plantagenet Cherokee" panose="02020602070100000000" pitchFamily="18" charset="0"/>
                <a:hlinkClick r:id="rId5">
                  <a:extLst>
                    <a:ext uri="{A12FA001-AC4F-418D-AE19-62706E023703}">
                      <ahyp:hlinkClr xmlns:ahyp="http://schemas.microsoft.com/office/drawing/2018/hyperlinkcolor" val="tx"/>
                    </a:ext>
                  </a:extLst>
                </a:hlinkClick>
              </a:rPr>
              <a:t>https://poets.org/poets</a:t>
            </a:r>
            <a:endParaRPr lang="en-US" sz="1800" dirty="0">
              <a:solidFill>
                <a:schemeClr val="tx1">
                  <a:lumMod val="95000"/>
                  <a:lumOff val="5000"/>
                  <a:alpha val="60000"/>
                </a:schemeClr>
              </a:solidFill>
              <a:latin typeface="Plantagenet Cherokee" panose="02020602070100000000" pitchFamily="18" charset="0"/>
            </a:endParaRPr>
          </a:p>
          <a:p>
            <a:endParaRPr lang="en-US" sz="1800" dirty="0">
              <a:solidFill>
                <a:schemeClr val="tx1">
                  <a:lumMod val="95000"/>
                  <a:lumOff val="5000"/>
                  <a:alpha val="60000"/>
                </a:schemeClr>
              </a:solidFill>
              <a:latin typeface="Plantagenet Cherokee" panose="02020602070100000000" pitchFamily="18" charset="0"/>
            </a:endParaRPr>
          </a:p>
          <a:p>
            <a:pPr indent="-228600">
              <a:buFont typeface="Arial" panose="020B0604020202020204" pitchFamily="34" charset="0"/>
              <a:buChar char="•"/>
            </a:pPr>
            <a:r>
              <a:rPr lang="en-US" sz="1800" dirty="0">
                <a:solidFill>
                  <a:schemeClr val="tx1">
                    <a:lumMod val="95000"/>
                    <a:lumOff val="5000"/>
                    <a:alpha val="60000"/>
                  </a:schemeClr>
                </a:solidFill>
                <a:latin typeface="Plantagenet Cherokee" panose="02020602070100000000" pitchFamily="18" charset="0"/>
                <a:hlinkClick r:id="rId6">
                  <a:extLst>
                    <a:ext uri="{A12FA001-AC4F-418D-AE19-62706E023703}">
                      <ahyp:hlinkClr xmlns:ahyp="http://schemas.microsoft.com/office/drawing/2018/hyperlinkcolor" val="tx"/>
                    </a:ext>
                  </a:extLst>
                </a:hlinkClick>
              </a:rPr>
              <a:t>https://www.edutopia.org/blog/five-reasons-poetry-needed-schools-elena-aguilar</a:t>
            </a:r>
            <a:endParaRPr lang="en-US" sz="1800" dirty="0">
              <a:solidFill>
                <a:schemeClr val="tx1">
                  <a:lumMod val="95000"/>
                  <a:lumOff val="5000"/>
                  <a:alpha val="60000"/>
                </a:schemeClr>
              </a:solidFill>
              <a:latin typeface="Plantagenet Cherokee" panose="02020602070100000000" pitchFamily="18" charset="0"/>
            </a:endParaRPr>
          </a:p>
          <a:p>
            <a:pPr indent="-228600">
              <a:buFont typeface="Arial" panose="020B0604020202020204" pitchFamily="34" charset="0"/>
              <a:buChar char="•"/>
            </a:pPr>
            <a:endParaRPr lang="en-US" sz="1800" dirty="0">
              <a:solidFill>
                <a:schemeClr val="tx1">
                  <a:lumMod val="95000"/>
                  <a:lumOff val="5000"/>
                  <a:alpha val="60000"/>
                </a:schemeClr>
              </a:solidFill>
              <a:latin typeface="Plantagenet Cherokee" panose="02020602070100000000" pitchFamily="18" charset="0"/>
            </a:endParaRPr>
          </a:p>
          <a:p>
            <a:pPr indent="-228600">
              <a:buFont typeface="Arial" panose="020B0604020202020204" pitchFamily="34" charset="0"/>
              <a:buChar char="•"/>
            </a:pPr>
            <a:r>
              <a:rPr lang="en-US" sz="1800" dirty="0">
                <a:solidFill>
                  <a:schemeClr val="tx1">
                    <a:lumMod val="95000"/>
                    <a:lumOff val="5000"/>
                    <a:alpha val="60000"/>
                  </a:schemeClr>
                </a:solidFill>
                <a:latin typeface="Plantagenet Cherokee" panose="02020602070100000000" pitchFamily="18" charset="0"/>
                <a:hlinkClick r:id="rId7">
                  <a:extLst>
                    <a:ext uri="{A12FA001-AC4F-418D-AE19-62706E023703}">
                      <ahyp:hlinkClr xmlns:ahyp="http://schemas.microsoft.com/office/drawing/2018/hyperlinkcolor" val="tx"/>
                    </a:ext>
                  </a:extLst>
                </a:hlinkClick>
              </a:rPr>
              <a:t>https://www.ilhumanities.org/program/gwendolyn-brooks-youth-poetry-awards/</a:t>
            </a:r>
            <a:endParaRPr lang="en-US" sz="1800" dirty="0">
              <a:solidFill>
                <a:schemeClr val="tx1">
                  <a:lumMod val="95000"/>
                  <a:lumOff val="5000"/>
                  <a:alpha val="60000"/>
                </a:schemeClr>
              </a:solidFill>
              <a:latin typeface="Plantagenet Cherokee" panose="02020602070100000000" pitchFamily="18" charset="0"/>
            </a:endParaRPr>
          </a:p>
          <a:p>
            <a:pPr indent="-228600">
              <a:buFont typeface="Arial" panose="020B0604020202020204" pitchFamily="34" charset="0"/>
              <a:buChar char="•"/>
            </a:pPr>
            <a:endParaRPr lang="en-US" sz="1800" dirty="0">
              <a:solidFill>
                <a:schemeClr val="tx1">
                  <a:alpha val="60000"/>
                </a:schemeClr>
              </a:solidFill>
              <a:latin typeface="Plantagenet Cherokee" panose="02020602070100000000" pitchFamily="18" charset="0"/>
            </a:endParaRPr>
          </a:p>
          <a:p>
            <a:pPr indent="-228600">
              <a:buFont typeface="Arial" panose="020B0604020202020204" pitchFamily="34" charset="0"/>
              <a:buChar char="•"/>
            </a:pPr>
            <a:r>
              <a:rPr lang="en-US" sz="1800" i="0" dirty="0">
                <a:solidFill>
                  <a:schemeClr val="tx1">
                    <a:alpha val="60000"/>
                  </a:schemeClr>
                </a:solidFill>
                <a:latin typeface="Plantagenet Cherokee" panose="02020602070100000000" pitchFamily="18" charset="0"/>
                <a:hlinkClick r:id="rId8">
                  <a:extLst>
                    <a:ext uri="{A12FA001-AC4F-418D-AE19-62706E023703}">
                      <ahyp:hlinkClr xmlns:ahyp="http://schemas.microsoft.com/office/drawing/2018/hyperlinkcolor" val="tx"/>
                    </a:ext>
                  </a:extLst>
                </a:hlinkClick>
              </a:rPr>
              <a:t>https://allpoetry.com/book</a:t>
            </a:r>
            <a:endParaRPr lang="en-US" sz="1800" i="0" dirty="0">
              <a:solidFill>
                <a:schemeClr val="tx1">
                  <a:alpha val="60000"/>
                </a:schemeClr>
              </a:solidFill>
              <a:latin typeface="Plantagenet Cherokee" panose="02020602070100000000" pitchFamily="18" charset="0"/>
            </a:endParaRPr>
          </a:p>
          <a:p>
            <a:pPr indent="-228600">
              <a:buFont typeface="Arial" panose="020B0604020202020204" pitchFamily="34" charset="0"/>
              <a:buChar char="•"/>
            </a:pPr>
            <a:endParaRPr lang="en-US" sz="1100" b="1" i="0" dirty="0">
              <a:solidFill>
                <a:schemeClr val="tx1">
                  <a:alpha val="60000"/>
                </a:schemeClr>
              </a:solidFill>
            </a:endParaRPr>
          </a:p>
          <a:p>
            <a:pPr indent="-228600">
              <a:buFont typeface="Arial" panose="020B0604020202020204" pitchFamily="34" charset="0"/>
              <a:buChar char="•"/>
            </a:pPr>
            <a:endParaRPr lang="en-US" sz="1100" b="0" i="0" dirty="0">
              <a:solidFill>
                <a:schemeClr val="tx1">
                  <a:alpha val="60000"/>
                </a:schemeClr>
              </a:solidFill>
            </a:endParaRPr>
          </a:p>
          <a:p>
            <a:pPr indent="-228600">
              <a:buFont typeface="Arial" panose="020B0604020202020204" pitchFamily="34" charset="0"/>
              <a:buChar char="•"/>
            </a:pPr>
            <a:endParaRPr lang="en-US" sz="1100" dirty="0">
              <a:solidFill>
                <a:schemeClr val="tx1">
                  <a:alpha val="60000"/>
                </a:schemeClr>
              </a:solidFill>
            </a:endParaRPr>
          </a:p>
          <a:p>
            <a:pPr indent="-228600">
              <a:buFont typeface="Arial" panose="020B0604020202020204" pitchFamily="34" charset="0"/>
              <a:buChar char="•"/>
            </a:pPr>
            <a:endParaRPr lang="en-US" sz="1100" dirty="0">
              <a:solidFill>
                <a:schemeClr val="tx1">
                  <a:alpha val="60000"/>
                </a:schemeClr>
              </a:solidFill>
            </a:endParaRPr>
          </a:p>
        </p:txBody>
      </p:sp>
      <p:pic>
        <p:nvPicPr>
          <p:cNvPr id="5" name="Picture Placeholder 4" descr="Close-up of books on shelves with more books blurred in foreground and background"/>
          <p:cNvPicPr>
            <a:picLocks noGrp="1" noChangeAspect="1"/>
          </p:cNvPicPr>
          <p:nvPr>
            <p:ph type="pic" idx="1"/>
          </p:nvPr>
        </p:nvPicPr>
        <p:blipFill rotWithShape="1">
          <a:blip r:embed="rId9" cstate="print">
            <a:extLst>
              <a:ext uri="{28A0092B-C50C-407E-A947-70E740481C1C}">
                <a14:useLocalDpi xmlns:a14="http://schemas.microsoft.com/office/drawing/2010/main" val="0"/>
              </a:ext>
            </a:extLst>
          </a:blip>
          <a:srcRect l="20072" r="13346" b="-2"/>
          <a:stretch/>
        </p:blipFill>
        <p:spPr>
          <a:xfrm>
            <a:off x="8186446" y="1881100"/>
            <a:ext cx="3860171" cy="3855489"/>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Close-up of books on shelves with more books blurred in foreground and background"/>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7415" r="22965" b="948"/>
          <a:stretch/>
        </p:blipFill>
        <p:spPr>
          <a:xfrm>
            <a:off x="3576190"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half" idx="2"/>
          </p:nvPr>
        </p:nvSpPr>
        <p:spPr>
          <a:xfrm>
            <a:off x="371093" y="4288630"/>
            <a:ext cx="11723497" cy="2150270"/>
          </a:xfrm>
        </p:spPr>
        <p:txBody>
          <a:bodyPr vert="horz" lIns="91440" tIns="45720" rIns="91440" bIns="45720" rtlCol="0" anchor="t">
            <a:normAutofit fontScale="85000" lnSpcReduction="10000"/>
          </a:bodyPr>
          <a:lstStyle/>
          <a:p>
            <a:pPr algn="ctr"/>
            <a:endParaRPr lang="en-US" sz="4000" dirty="0">
              <a:solidFill>
                <a:srgbClr val="F48A48"/>
              </a:solidFill>
              <a:latin typeface="+mj-lt"/>
            </a:endParaRPr>
          </a:p>
          <a:p>
            <a:pPr algn="ctr"/>
            <a:r>
              <a:rPr lang="en-US" sz="2600" b="1" dirty="0">
                <a:solidFill>
                  <a:schemeClr val="accent2">
                    <a:lumMod val="75000"/>
                  </a:schemeClr>
                </a:solidFill>
                <a:latin typeface="Plantagenet Cherokee" panose="02020602070100000000" pitchFamily="18" charset="0"/>
              </a:rPr>
              <a:t>This DYI  Guide was prepared by </a:t>
            </a:r>
          </a:p>
          <a:p>
            <a:pPr algn="ctr"/>
            <a:r>
              <a:rPr lang="en-US" sz="2600" b="1" dirty="0">
                <a:solidFill>
                  <a:schemeClr val="accent2">
                    <a:lumMod val="75000"/>
                  </a:schemeClr>
                </a:solidFill>
                <a:latin typeface="Plantagenet Cherokee" panose="02020602070100000000" pitchFamily="18" charset="0"/>
              </a:rPr>
              <a:t>LaWanda R. McCraney (Adler University Doctoral Student/ Social Justice Practicum Intern) </a:t>
            </a:r>
          </a:p>
          <a:p>
            <a:pPr algn="ctr"/>
            <a:r>
              <a:rPr lang="en-US" sz="2600" b="1" dirty="0">
                <a:solidFill>
                  <a:schemeClr val="accent2">
                    <a:lumMod val="75000"/>
                  </a:schemeClr>
                </a:solidFill>
                <a:latin typeface="Plantagenet Cherokee" panose="02020602070100000000" pitchFamily="18" charset="0"/>
              </a:rPr>
              <a:t>for </a:t>
            </a:r>
          </a:p>
          <a:p>
            <a:pPr algn="ctr"/>
            <a:r>
              <a:rPr lang="en-US" sz="2600" b="1" dirty="0">
                <a:solidFill>
                  <a:schemeClr val="accent2">
                    <a:lumMod val="75000"/>
                  </a:schemeClr>
                </a:solidFill>
                <a:latin typeface="Plantagenet Cherokee" panose="02020602070100000000" pitchFamily="18" charset="0"/>
              </a:rPr>
              <a:t>Illinois Humanities / Gwendolyn Brooks Youth Poetry Awards (GBYPA)</a:t>
            </a:r>
          </a:p>
          <a:p>
            <a:endParaRPr lang="en-US" sz="3600" b="1" i="0" dirty="0">
              <a:latin typeface="Plantagenet Cherokee" panose="02020602070100000000" pitchFamily="18" charset="0"/>
            </a:endParaRPr>
          </a:p>
          <a:p>
            <a:pPr indent="-228600">
              <a:buFont typeface="Arial" panose="020B0604020202020204" pitchFamily="34" charset="0"/>
              <a:buChar char="•"/>
            </a:pPr>
            <a:endParaRPr lang="en-US" sz="800" b="0" i="0" dirty="0"/>
          </a:p>
          <a:p>
            <a:pPr indent="-228600">
              <a:buFont typeface="Arial" panose="020B0604020202020204" pitchFamily="34" charset="0"/>
              <a:buChar char="•"/>
            </a:pPr>
            <a:endParaRPr lang="en-US" sz="800" dirty="0"/>
          </a:p>
          <a:p>
            <a:pPr indent="-228600">
              <a:buFont typeface="Arial" panose="020B0604020202020204" pitchFamily="34" charset="0"/>
              <a:buChar char="•"/>
            </a:pPr>
            <a:endParaRPr lang="en-US" sz="800" dirty="0"/>
          </a:p>
        </p:txBody>
      </p:sp>
      <p:sp>
        <p:nvSpPr>
          <p:cNvPr id="3" name="TextBox 2">
            <a:extLst>
              <a:ext uri="{FF2B5EF4-FFF2-40B4-BE49-F238E27FC236}">
                <a16:creationId xmlns:a16="http://schemas.microsoft.com/office/drawing/2014/main" id="{C93875BD-F009-4022-BBED-AF2AE25B925A}"/>
              </a:ext>
            </a:extLst>
          </p:cNvPr>
          <p:cNvSpPr txBox="1"/>
          <p:nvPr/>
        </p:nvSpPr>
        <p:spPr>
          <a:xfrm>
            <a:off x="115408" y="1150554"/>
            <a:ext cx="5980591" cy="1077218"/>
          </a:xfrm>
          <a:prstGeom prst="rect">
            <a:avLst/>
          </a:prstGeom>
          <a:noFill/>
        </p:spPr>
        <p:txBody>
          <a:bodyPr wrap="square" rtlCol="0">
            <a:spAutoFit/>
          </a:bodyPr>
          <a:lstStyle/>
          <a:p>
            <a:pPr algn="ctr">
              <a:spcAft>
                <a:spcPts val="600"/>
              </a:spcAft>
            </a:pPr>
            <a:r>
              <a:rPr lang="en-US" sz="3200" b="0" i="0" dirty="0">
                <a:effectLst/>
                <a:latin typeface="Plantagenet Cherokee" panose="02020602070100000000" pitchFamily="18" charset="0"/>
              </a:rPr>
              <a:t>Please email us at: </a:t>
            </a:r>
            <a:r>
              <a:rPr lang="en-US" sz="3200" b="0" i="0" dirty="0">
                <a:effectLst/>
                <a:latin typeface="Plantagenet Cherokee" panose="02020602070100000000" pitchFamily="18" charset="0"/>
                <a:hlinkClick r:id="rId3" tooltip="poetry@ilhumanities.org ">
                  <a:extLst>
                    <a:ext uri="{A12FA001-AC4F-418D-AE19-62706E023703}">
                      <ahyp:hlinkClr xmlns:ahyp="http://schemas.microsoft.com/office/drawing/2018/hyperlinkcolor" val="tx"/>
                    </a:ext>
                  </a:extLst>
                </a:hlinkClick>
              </a:rPr>
              <a:t>poetry@ilhumanities.org </a:t>
            </a:r>
            <a:r>
              <a:rPr lang="en-US" sz="1800" b="0" i="0" dirty="0">
                <a:solidFill>
                  <a:srgbClr val="000000"/>
                </a:solidFill>
                <a:effectLst/>
                <a:latin typeface="+mj-lt"/>
              </a:rPr>
              <a:t> </a:t>
            </a:r>
            <a:endParaRPr lang="en-US" sz="1800" dirty="0">
              <a:latin typeface="+mj-lt"/>
            </a:endParaRPr>
          </a:p>
        </p:txBody>
      </p:sp>
      <p:sp>
        <p:nvSpPr>
          <p:cNvPr id="6" name="TextBox 5">
            <a:extLst>
              <a:ext uri="{FF2B5EF4-FFF2-40B4-BE49-F238E27FC236}">
                <a16:creationId xmlns:a16="http://schemas.microsoft.com/office/drawing/2014/main" id="{BED3F404-4C96-4550-BFBE-1DA329981265}"/>
              </a:ext>
            </a:extLst>
          </p:cNvPr>
          <p:cNvSpPr txBox="1"/>
          <p:nvPr/>
        </p:nvSpPr>
        <p:spPr>
          <a:xfrm>
            <a:off x="371093" y="94891"/>
            <a:ext cx="7298759" cy="769441"/>
          </a:xfrm>
          <a:prstGeom prst="rect">
            <a:avLst/>
          </a:prstGeom>
          <a:noFill/>
        </p:spPr>
        <p:txBody>
          <a:bodyPr wrap="square" rtlCol="0">
            <a:spAutoFit/>
          </a:bodyPr>
          <a:lstStyle/>
          <a:p>
            <a:r>
              <a:rPr lang="en-US" sz="4400" dirty="0">
                <a:latin typeface="Plantagenet Cherokee" panose="02020602070100000000" pitchFamily="18" charset="0"/>
              </a:rPr>
              <a:t>Questions or Comments?</a:t>
            </a:r>
          </a:p>
        </p:txBody>
      </p:sp>
    </p:spTree>
    <p:extLst>
      <p:ext uri="{BB962C8B-B14F-4D97-AF65-F5344CB8AC3E}">
        <p14:creationId xmlns:p14="http://schemas.microsoft.com/office/powerpoint/2010/main" val="4758287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D5778BC7-F7E6-4F3E-950E-C646BF8E801F}"/>
              </a:ext>
            </a:extLst>
          </p:cNvPr>
          <p:cNvPicPr>
            <a:picLocks noChangeAspect="1"/>
          </p:cNvPicPr>
          <p:nvPr/>
        </p:nvPicPr>
        <p:blipFill rotWithShape="1">
          <a:blip r:embed="rId2"/>
          <a:srcRect r="5882" b="-1"/>
          <a:stretch/>
        </p:blipFill>
        <p:spPr>
          <a:xfrm>
            <a:off x="2522358"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E7A375F-CB9B-4C3A-B724-BE5736321D0C}"/>
              </a:ext>
            </a:extLst>
          </p:cNvPr>
          <p:cNvSpPr>
            <a:spLocks noGrp="1"/>
          </p:cNvSpPr>
          <p:nvPr>
            <p:ph idx="1"/>
          </p:nvPr>
        </p:nvSpPr>
        <p:spPr>
          <a:xfrm>
            <a:off x="328474" y="1961964"/>
            <a:ext cx="6072326" cy="4065973"/>
          </a:xfrm>
        </p:spPr>
        <p:txBody>
          <a:bodyPr>
            <a:normAutofit/>
          </a:bodyPr>
          <a:lstStyle/>
          <a:p>
            <a:pPr marL="0" indent="0">
              <a:buNone/>
            </a:pPr>
            <a:endParaRPr lang="en-US" sz="2000" b="0" i="0" dirty="0">
              <a:effectLst/>
              <a:latin typeface="Merriweather"/>
            </a:endParaRPr>
          </a:p>
          <a:p>
            <a:pPr marL="0" indent="0">
              <a:buNone/>
            </a:pPr>
            <a:endParaRPr lang="en-US" sz="2000" dirty="0">
              <a:latin typeface="Merriweather"/>
            </a:endParaRPr>
          </a:p>
          <a:p>
            <a:pPr marL="0" indent="0">
              <a:buNone/>
            </a:pPr>
            <a:r>
              <a:rPr lang="en-US" sz="3000" b="0" i="0" dirty="0">
                <a:effectLst/>
                <a:latin typeface="Plantagenet Cherokee" panose="02020602070100000000" pitchFamily="18" charset="0"/>
              </a:rPr>
              <a:t>“My Poem is life, and not finished.</a:t>
            </a:r>
            <a:br>
              <a:rPr lang="en-US" sz="3000" dirty="0">
                <a:latin typeface="Plantagenet Cherokee" panose="02020602070100000000" pitchFamily="18" charset="0"/>
              </a:rPr>
            </a:br>
            <a:r>
              <a:rPr lang="en-US" sz="3000" b="0" i="0" dirty="0">
                <a:effectLst/>
                <a:latin typeface="Plantagenet Cherokee" panose="02020602070100000000" pitchFamily="18" charset="0"/>
              </a:rPr>
              <a:t>It shall never be finished.</a:t>
            </a:r>
            <a:br>
              <a:rPr lang="en-US" sz="3000" dirty="0">
                <a:latin typeface="Plantagenet Cherokee" panose="02020602070100000000" pitchFamily="18" charset="0"/>
              </a:rPr>
            </a:br>
            <a:r>
              <a:rPr lang="en-US" sz="3000" b="0" i="0" dirty="0">
                <a:effectLst/>
                <a:latin typeface="Plantagenet Cherokee" panose="02020602070100000000" pitchFamily="18" charset="0"/>
              </a:rPr>
              <a:t>My Poem is life and can grow.”</a:t>
            </a:r>
          </a:p>
          <a:p>
            <a:pPr marL="0" indent="0">
              <a:buNone/>
            </a:pPr>
            <a:br>
              <a:rPr lang="en-US" sz="3000" dirty="0">
                <a:latin typeface="Plantagenet Cherokee" panose="02020602070100000000" pitchFamily="18" charset="0"/>
              </a:rPr>
            </a:br>
            <a:r>
              <a:rPr lang="en-US" sz="3000" dirty="0">
                <a:latin typeface="Plantagenet Cherokee" panose="02020602070100000000" pitchFamily="18" charset="0"/>
              </a:rPr>
              <a:t>~</a:t>
            </a:r>
            <a:r>
              <a:rPr lang="en-US" sz="3000" b="0" i="0" dirty="0">
                <a:effectLst/>
                <a:latin typeface="Plantagenet Cherokee" panose="02020602070100000000" pitchFamily="18" charset="0"/>
              </a:rPr>
              <a:t> </a:t>
            </a:r>
            <a:r>
              <a:rPr lang="en-US" sz="3000" b="1" i="0" u="none" strike="noStrike" dirty="0">
                <a:effectLst/>
                <a:latin typeface="Plantagenet Cherokee" panose="02020602070100000000" pitchFamily="18" charset="0"/>
              </a:rPr>
              <a:t>Gwendolyn Brooks ~</a:t>
            </a:r>
            <a:endParaRPr lang="en-US" sz="3000" dirty="0">
              <a:latin typeface="Plantagenet Cherokee" panose="02020602070100000000" pitchFamily="18" charset="0"/>
            </a:endParaRPr>
          </a:p>
          <a:p>
            <a:endParaRPr lang="en-US" sz="2000" dirty="0"/>
          </a:p>
        </p:txBody>
      </p:sp>
    </p:spTree>
    <p:extLst>
      <p:ext uri="{BB962C8B-B14F-4D97-AF65-F5344CB8AC3E}">
        <p14:creationId xmlns:p14="http://schemas.microsoft.com/office/powerpoint/2010/main" val="281598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Background pattern&#10;&#10;Description automatically generated">
            <a:extLst>
              <a:ext uri="{FF2B5EF4-FFF2-40B4-BE49-F238E27FC236}">
                <a16:creationId xmlns:a16="http://schemas.microsoft.com/office/drawing/2014/main" id="{D6F25003-F3D9-4FB4-BD7E-75250071AA16}"/>
              </a:ext>
            </a:extLst>
          </p:cNvPr>
          <p:cNvPicPr>
            <a:picLocks noChangeAspect="1"/>
          </p:cNvPicPr>
          <p:nvPr/>
        </p:nvPicPr>
        <p:blipFill rotWithShape="1">
          <a:blip r:embed="rId2">
            <a:duotone>
              <a:prstClr val="black"/>
              <a:prstClr val="white"/>
            </a:duotone>
            <a:alphaModFix amt="35000"/>
          </a:blip>
          <a:srcRect t="6501" b="37249"/>
          <a:stretch/>
        </p:blipFill>
        <p:spPr>
          <a:xfrm>
            <a:off x="20" y="10"/>
            <a:ext cx="12191980" cy="6857990"/>
          </a:xfrm>
          <a:prstGeom prst="rect">
            <a:avLst/>
          </a:prstGeom>
        </p:spPr>
      </p:pic>
      <p:sp>
        <p:nvSpPr>
          <p:cNvPr id="42" name="Rectangle 41">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A1D50B-EE1A-487A-9B84-A0B205990C2E}"/>
              </a:ext>
            </a:extLst>
          </p:cNvPr>
          <p:cNvSpPr>
            <a:spLocks noGrp="1"/>
          </p:cNvSpPr>
          <p:nvPr>
            <p:ph type="title"/>
          </p:nvPr>
        </p:nvSpPr>
        <p:spPr>
          <a:xfrm>
            <a:off x="838201" y="1065862"/>
            <a:ext cx="3313164" cy="4726276"/>
          </a:xfrm>
        </p:spPr>
        <p:txBody>
          <a:bodyPr>
            <a:normAutofit/>
          </a:bodyPr>
          <a:lstStyle/>
          <a:p>
            <a:pPr algn="ctr"/>
            <a:r>
              <a:rPr lang="en-US" sz="4000" dirty="0">
                <a:latin typeface="Plantagenet Cherokee" panose="02020602070100000000" pitchFamily="18" charset="0"/>
              </a:rPr>
              <a:t>TABLE </a:t>
            </a:r>
            <a:br>
              <a:rPr lang="en-US" sz="4000" dirty="0">
                <a:latin typeface="Plantagenet Cherokee" panose="02020602070100000000" pitchFamily="18" charset="0"/>
              </a:rPr>
            </a:br>
            <a:r>
              <a:rPr lang="en-US" sz="4000" dirty="0">
                <a:latin typeface="Plantagenet Cherokee" panose="02020602070100000000" pitchFamily="18" charset="0"/>
              </a:rPr>
              <a:t>of</a:t>
            </a:r>
            <a:br>
              <a:rPr lang="en-US" sz="4000" dirty="0">
                <a:latin typeface="Plantagenet Cherokee" panose="02020602070100000000" pitchFamily="18" charset="0"/>
              </a:rPr>
            </a:br>
            <a:r>
              <a:rPr lang="en-US" sz="4000" dirty="0">
                <a:latin typeface="Plantagenet Cherokee" panose="02020602070100000000" pitchFamily="18" charset="0"/>
              </a:rPr>
              <a:t> CONTENTS </a:t>
            </a:r>
          </a:p>
        </p:txBody>
      </p:sp>
      <p:cxnSp>
        <p:nvCxnSpPr>
          <p:cNvPr id="44" name="Straight Connector 4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E8E6D93-6FD2-4473-8F31-2A2DBC960847}"/>
              </a:ext>
            </a:extLst>
          </p:cNvPr>
          <p:cNvGraphicFramePr>
            <a:graphicFrameLocks noGrp="1"/>
          </p:cNvGraphicFramePr>
          <p:nvPr>
            <p:ph idx="1"/>
            <p:extLst>
              <p:ext uri="{D42A27DB-BD31-4B8C-83A1-F6EECF244321}">
                <p14:modId xmlns:p14="http://schemas.microsoft.com/office/powerpoint/2010/main" val="2400479149"/>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148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89D5D69-307E-4862-950C-1A7CC8A22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a:extLst>
              <a:ext uri="{FF2B5EF4-FFF2-40B4-BE49-F238E27FC236}">
                <a16:creationId xmlns:a16="http://schemas.microsoft.com/office/drawing/2014/main" id="{2100E061-779B-4006-BC39-114A057A7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623622" y="5304075"/>
            <a:ext cx="6326077" cy="1545047"/>
          </a:xfrm>
        </p:spPr>
        <p:txBody>
          <a:bodyPr anchor="t">
            <a:normAutofit fontScale="90000"/>
          </a:bodyPr>
          <a:lstStyle/>
          <a:p>
            <a:pPr algn="ctr"/>
            <a:r>
              <a:rPr lang="en-US" sz="9600" b="1" dirty="0">
                <a:solidFill>
                  <a:srgbClr val="FFFFFF"/>
                </a:solidFill>
                <a:latin typeface="Segoe Print" panose="02000600000000000000" pitchFamily="2" charset="0"/>
              </a:rPr>
              <a:t>Kid’s Guide</a:t>
            </a:r>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13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C31B77-BC2B-4948-897B-FB8ADDCD61AC}"/>
              </a:ext>
            </a:extLst>
          </p:cNvPr>
          <p:cNvSpPr txBox="1"/>
          <p:nvPr/>
        </p:nvSpPr>
        <p:spPr>
          <a:xfrm>
            <a:off x="838201" y="300580"/>
            <a:ext cx="9829800" cy="108952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000" b="1" dirty="0">
                <a:solidFill>
                  <a:srgbClr val="FFFFFF"/>
                </a:solidFill>
                <a:latin typeface="Segoe Print" panose="02000600000000000000" pitchFamily="2" charset="0"/>
                <a:ea typeface="+mj-ea"/>
                <a:cs typeface="+mj-cs"/>
              </a:rPr>
              <a:t>Let’s</a:t>
            </a:r>
            <a:r>
              <a:rPr lang="en-US" sz="6000" b="1" kern="1200" dirty="0">
                <a:solidFill>
                  <a:srgbClr val="FFFFFF"/>
                </a:solidFill>
                <a:latin typeface="Segoe Print" panose="02000600000000000000" pitchFamily="2" charset="0"/>
                <a:ea typeface="+mj-ea"/>
                <a:cs typeface="+mj-cs"/>
              </a:rPr>
              <a:t> Write a Poem</a:t>
            </a:r>
            <a:endParaRPr lang="en-US" sz="6000" kern="1200" dirty="0">
              <a:solidFill>
                <a:srgbClr val="FFFFFF"/>
              </a:solidFill>
              <a:latin typeface="Segoe Print" panose="02000600000000000000" pitchFamily="2" charset="0"/>
              <a:ea typeface="+mj-ea"/>
              <a:cs typeface="+mj-cs"/>
            </a:endParaRPr>
          </a:p>
        </p:txBody>
      </p:sp>
      <p:sp>
        <p:nvSpPr>
          <p:cNvPr id="28"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30"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32"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22" name="Content Placeholder 3" descr="Stacked List showing 4 groups arranged from left to right with task descriptions under each group">
            <a:extLst>
              <a:ext uri="{FF2B5EF4-FFF2-40B4-BE49-F238E27FC236}">
                <a16:creationId xmlns:a16="http://schemas.microsoft.com/office/drawing/2014/main" id="{67A01A67-CF05-4775-8E35-06D61FB527BE}"/>
              </a:ext>
            </a:extLst>
          </p:cNvPr>
          <p:cNvGraphicFramePr/>
          <p:nvPr>
            <p:extLst>
              <p:ext uri="{D42A27DB-BD31-4B8C-83A1-F6EECF244321}">
                <p14:modId xmlns:p14="http://schemas.microsoft.com/office/powerpoint/2010/main" val="3108485038"/>
              </p:ext>
            </p:extLst>
          </p:nvPr>
        </p:nvGraphicFramePr>
        <p:xfrm>
          <a:off x="838200" y="2211232"/>
          <a:ext cx="10515600" cy="434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27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33" name="Straight Connector 3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3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 name="TextBox 3">
            <a:extLst>
              <a:ext uri="{FF2B5EF4-FFF2-40B4-BE49-F238E27FC236}">
                <a16:creationId xmlns:a16="http://schemas.microsoft.com/office/drawing/2014/main" id="{803E231F-FD21-43F2-88DD-67455C560E97}"/>
              </a:ext>
            </a:extLst>
          </p:cNvPr>
          <p:cNvSpPr txBox="1"/>
          <p:nvPr/>
        </p:nvSpPr>
        <p:spPr>
          <a:xfrm>
            <a:off x="1036948" y="1377323"/>
            <a:ext cx="10497907" cy="4555093"/>
          </a:xfrm>
          <a:prstGeom prst="rect">
            <a:avLst/>
          </a:prstGeom>
          <a:noFill/>
        </p:spPr>
        <p:txBody>
          <a:bodyPr wrap="square" rtlCol="0">
            <a:spAutoFit/>
          </a:bodyPr>
          <a:lstStyle/>
          <a:p>
            <a:pPr lvl="0" algn="ctr">
              <a:lnSpc>
                <a:spcPct val="100000"/>
              </a:lnSpc>
            </a:pPr>
            <a:r>
              <a:rPr lang="en-US" sz="4000" b="1" dirty="0">
                <a:latin typeface="Plantagenet Cherokee" panose="02020602070100000000" pitchFamily="18" charset="0"/>
              </a:rPr>
              <a:t>Use these categories to brainstorm a topic:</a:t>
            </a:r>
          </a:p>
          <a:p>
            <a:pPr lvl="1" algn="ctr"/>
            <a:endParaRPr lang="en-US" sz="2400" dirty="0">
              <a:latin typeface="Plantagenet Cherokee" panose="02020602070100000000" pitchFamily="18" charset="0"/>
            </a:endParaRPr>
          </a:p>
          <a:p>
            <a:pPr marL="800100" lvl="1" indent="-342900" algn="ctr">
              <a:buFont typeface="Wingdings" panose="05000000000000000000" pitchFamily="2" charset="2"/>
              <a:buChar char="§"/>
            </a:pPr>
            <a:r>
              <a:rPr lang="en-US" sz="3200" dirty="0">
                <a:latin typeface="Plantagenet Cherokee" panose="02020602070100000000" pitchFamily="18" charset="0"/>
              </a:rPr>
              <a:t>People and/or places you love.</a:t>
            </a:r>
          </a:p>
          <a:p>
            <a:pPr marL="800100" lvl="1" indent="-342900" algn="ctr">
              <a:buFont typeface="Wingdings" panose="05000000000000000000" pitchFamily="2" charset="2"/>
              <a:buChar char="§"/>
            </a:pPr>
            <a:r>
              <a:rPr lang="en-US" sz="3200" dirty="0">
                <a:latin typeface="Plantagenet Cherokee" panose="02020602070100000000" pitchFamily="18" charset="0"/>
              </a:rPr>
              <a:t>Things you like to do.</a:t>
            </a:r>
          </a:p>
          <a:p>
            <a:pPr marL="800100" lvl="1" indent="-342900" algn="ctr">
              <a:buFont typeface="Wingdings" panose="05000000000000000000" pitchFamily="2" charset="2"/>
              <a:buChar char="§"/>
            </a:pPr>
            <a:r>
              <a:rPr lang="en-US" sz="3200" dirty="0">
                <a:latin typeface="Plantagenet Cherokee" panose="02020602070100000000" pitchFamily="18" charset="0"/>
              </a:rPr>
              <a:t>Questions you have about the world.</a:t>
            </a:r>
          </a:p>
          <a:p>
            <a:pPr marL="800100" lvl="1" indent="-342900" algn="ctr">
              <a:buFont typeface="Wingdings" panose="05000000000000000000" pitchFamily="2" charset="2"/>
              <a:buChar char="§"/>
            </a:pPr>
            <a:r>
              <a:rPr lang="en-US" sz="3200" dirty="0">
                <a:latin typeface="Plantagenet Cherokee" panose="02020602070100000000" pitchFamily="18" charset="0"/>
              </a:rPr>
              <a:t>Memories.</a:t>
            </a:r>
          </a:p>
          <a:p>
            <a:pPr lvl="1" algn="ctr"/>
            <a:endParaRPr lang="en-US" sz="2400" dirty="0">
              <a:latin typeface="Plantagenet Cherokee" panose="02020602070100000000" pitchFamily="18" charset="0"/>
            </a:endParaRPr>
          </a:p>
          <a:p>
            <a:pPr lvl="0" algn="ctr">
              <a:lnSpc>
                <a:spcPct val="100000"/>
              </a:lnSpc>
            </a:pPr>
            <a:r>
              <a:rPr lang="en-US" sz="2800" b="1" dirty="0">
                <a:latin typeface="Plantagenet Cherokee" panose="02020602070100000000" pitchFamily="18" charset="0"/>
              </a:rPr>
              <a:t>Challenge yourself to write 3-4 ideas for each category.  </a:t>
            </a:r>
          </a:p>
          <a:p>
            <a:pPr lvl="0" algn="ctr">
              <a:lnSpc>
                <a:spcPct val="100000"/>
              </a:lnSpc>
            </a:pPr>
            <a:r>
              <a:rPr lang="en-US" sz="2800" b="1" dirty="0">
                <a:latin typeface="Plantagenet Cherokee" panose="02020602070100000000" pitchFamily="18" charset="0"/>
              </a:rPr>
              <a:t>Which idea do you want to write about first?</a:t>
            </a:r>
          </a:p>
          <a:p>
            <a:endParaRPr lang="en-US" dirty="0"/>
          </a:p>
        </p:txBody>
      </p:sp>
      <p:sp>
        <p:nvSpPr>
          <p:cNvPr id="6" name="TextBox 5">
            <a:extLst>
              <a:ext uri="{FF2B5EF4-FFF2-40B4-BE49-F238E27FC236}">
                <a16:creationId xmlns:a16="http://schemas.microsoft.com/office/drawing/2014/main" id="{CA47C8A9-F4BF-4391-82A5-84D8CB1B3F7E}"/>
              </a:ext>
            </a:extLst>
          </p:cNvPr>
          <p:cNvSpPr txBox="1"/>
          <p:nvPr/>
        </p:nvSpPr>
        <p:spPr>
          <a:xfrm flipH="1">
            <a:off x="2187016" y="68910"/>
            <a:ext cx="6636472" cy="830997"/>
          </a:xfrm>
          <a:prstGeom prst="rect">
            <a:avLst/>
          </a:prstGeom>
          <a:noFill/>
        </p:spPr>
        <p:txBody>
          <a:bodyPr wrap="square" rtlCol="0">
            <a:spAutoFit/>
          </a:bodyPr>
          <a:lstStyle/>
          <a:p>
            <a:pPr algn="ctr"/>
            <a:r>
              <a:rPr lang="en-US" sz="4800" b="1" dirty="0">
                <a:latin typeface="Segoe Print" panose="02000600000000000000" pitchFamily="2" charset="0"/>
              </a:rPr>
              <a:t>Think of a Topic</a:t>
            </a:r>
          </a:p>
        </p:txBody>
      </p:sp>
    </p:spTree>
    <p:extLst>
      <p:ext uri="{BB962C8B-B14F-4D97-AF65-F5344CB8AC3E}">
        <p14:creationId xmlns:p14="http://schemas.microsoft.com/office/powerpoint/2010/main" val="27446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33" name="Straight Connector 3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3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 name="TextBox 3">
            <a:extLst>
              <a:ext uri="{FF2B5EF4-FFF2-40B4-BE49-F238E27FC236}">
                <a16:creationId xmlns:a16="http://schemas.microsoft.com/office/drawing/2014/main" id="{803E231F-FD21-43F2-88DD-67455C560E97}"/>
              </a:ext>
            </a:extLst>
          </p:cNvPr>
          <p:cNvSpPr txBox="1"/>
          <p:nvPr/>
        </p:nvSpPr>
        <p:spPr>
          <a:xfrm>
            <a:off x="273377" y="1310331"/>
            <a:ext cx="10900963" cy="4062651"/>
          </a:xfrm>
          <a:prstGeom prst="rect">
            <a:avLst/>
          </a:prstGeom>
          <a:noFill/>
        </p:spPr>
        <p:txBody>
          <a:bodyPr wrap="square" rtlCol="0">
            <a:spAutoFit/>
          </a:bodyPr>
          <a:lstStyle/>
          <a:p>
            <a:pPr lvl="1" algn="ctr"/>
            <a:r>
              <a:rPr lang="en-US" sz="4000" b="1" dirty="0">
                <a:latin typeface="Plantagenet Cherokee" panose="02020602070100000000" pitchFamily="18" charset="0"/>
              </a:rPr>
              <a:t>Make a list of words that describe your topic.  </a:t>
            </a:r>
          </a:p>
          <a:p>
            <a:pPr lvl="1" algn="ctr"/>
            <a:endParaRPr lang="en-US" sz="2400" dirty="0">
              <a:latin typeface="Plantagenet Cherokee" panose="02020602070100000000" pitchFamily="18" charset="0"/>
            </a:endParaRPr>
          </a:p>
          <a:p>
            <a:pPr marL="800100" lvl="1" indent="-342900" algn="ctr">
              <a:buFont typeface="Wingdings" panose="05000000000000000000" pitchFamily="2" charset="2"/>
              <a:buChar char="§"/>
            </a:pPr>
            <a:r>
              <a:rPr lang="en-US" sz="3200" dirty="0">
                <a:latin typeface="Plantagenet Cherokee" panose="02020602070100000000" pitchFamily="18" charset="0"/>
              </a:rPr>
              <a:t>What do you smell or hear? </a:t>
            </a:r>
          </a:p>
          <a:p>
            <a:pPr marL="800100" lvl="1" indent="-342900" algn="ctr">
              <a:buFont typeface="Wingdings" panose="05000000000000000000" pitchFamily="2" charset="2"/>
              <a:buChar char="§"/>
            </a:pPr>
            <a:r>
              <a:rPr lang="en-US" sz="3200" dirty="0">
                <a:latin typeface="Plantagenet Cherokee" panose="02020602070100000000" pitchFamily="18" charset="0"/>
              </a:rPr>
              <a:t>What do you see? </a:t>
            </a:r>
          </a:p>
          <a:p>
            <a:pPr marL="800100" lvl="1" indent="-342900" algn="ctr">
              <a:buFont typeface="Wingdings" panose="05000000000000000000" pitchFamily="2" charset="2"/>
              <a:buChar char="§"/>
            </a:pPr>
            <a:r>
              <a:rPr lang="en-US" sz="3200" dirty="0">
                <a:latin typeface="Plantagenet Cherokee" panose="02020602070100000000" pitchFamily="18" charset="0"/>
              </a:rPr>
              <a:t>How do you feel? </a:t>
            </a:r>
          </a:p>
          <a:p>
            <a:pPr lvl="1" algn="ctr"/>
            <a:endParaRPr lang="en-US" sz="2400" dirty="0">
              <a:latin typeface="Plantagenet Cherokee" panose="02020602070100000000" pitchFamily="18" charset="0"/>
            </a:endParaRPr>
          </a:p>
          <a:p>
            <a:pPr lvl="1" algn="ctr"/>
            <a:r>
              <a:rPr lang="en-US" sz="2800" b="1" dirty="0">
                <a:latin typeface="Plantagenet Cherokee" panose="02020602070100000000" pitchFamily="18" charset="0"/>
              </a:rPr>
              <a:t>You can choose to write a rhyming poem but remember all poems don’t have to rhyme</a:t>
            </a:r>
            <a:r>
              <a:rPr lang="en-US" sz="2800" dirty="0">
                <a:latin typeface="Plantagenet Cherokee" panose="02020602070100000000" pitchFamily="18" charset="0"/>
              </a:rPr>
              <a:t>!</a:t>
            </a:r>
          </a:p>
          <a:p>
            <a:endParaRPr lang="en-US" dirty="0"/>
          </a:p>
        </p:txBody>
      </p:sp>
      <p:sp>
        <p:nvSpPr>
          <p:cNvPr id="6" name="TextBox 5">
            <a:extLst>
              <a:ext uri="{FF2B5EF4-FFF2-40B4-BE49-F238E27FC236}">
                <a16:creationId xmlns:a16="http://schemas.microsoft.com/office/drawing/2014/main" id="{CA47C8A9-F4BF-4391-82A5-84D8CB1B3F7E}"/>
              </a:ext>
            </a:extLst>
          </p:cNvPr>
          <p:cNvSpPr txBox="1"/>
          <p:nvPr/>
        </p:nvSpPr>
        <p:spPr>
          <a:xfrm flipH="1">
            <a:off x="1216055" y="-24527"/>
            <a:ext cx="8121200" cy="830997"/>
          </a:xfrm>
          <a:prstGeom prst="rect">
            <a:avLst/>
          </a:prstGeom>
          <a:noFill/>
        </p:spPr>
        <p:txBody>
          <a:bodyPr wrap="square" rtlCol="0">
            <a:spAutoFit/>
          </a:bodyPr>
          <a:lstStyle/>
          <a:p>
            <a:pPr lvl="0" algn="ctr">
              <a:lnSpc>
                <a:spcPct val="100000"/>
              </a:lnSpc>
            </a:pPr>
            <a:r>
              <a:rPr lang="en-US" sz="4800" b="1" dirty="0">
                <a:latin typeface="Segoe Print" panose="02000600000000000000" pitchFamily="2" charset="0"/>
              </a:rPr>
              <a:t>Choose Words Carefully</a:t>
            </a:r>
          </a:p>
        </p:txBody>
      </p:sp>
    </p:spTree>
    <p:extLst>
      <p:ext uri="{BB962C8B-B14F-4D97-AF65-F5344CB8AC3E}">
        <p14:creationId xmlns:p14="http://schemas.microsoft.com/office/powerpoint/2010/main" val="64022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33" name="Straight Connector 3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3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 name="TextBox 3">
            <a:extLst>
              <a:ext uri="{FF2B5EF4-FFF2-40B4-BE49-F238E27FC236}">
                <a16:creationId xmlns:a16="http://schemas.microsoft.com/office/drawing/2014/main" id="{803E231F-FD21-43F2-88DD-67455C560E97}"/>
              </a:ext>
            </a:extLst>
          </p:cNvPr>
          <p:cNvSpPr txBox="1"/>
          <p:nvPr/>
        </p:nvSpPr>
        <p:spPr>
          <a:xfrm>
            <a:off x="1036948" y="1377322"/>
            <a:ext cx="10046773" cy="4801314"/>
          </a:xfrm>
          <a:prstGeom prst="rect">
            <a:avLst/>
          </a:prstGeom>
          <a:noFill/>
        </p:spPr>
        <p:txBody>
          <a:bodyPr wrap="square" rtlCol="0">
            <a:spAutoFit/>
          </a:bodyPr>
          <a:lstStyle/>
          <a:p>
            <a:pPr lvl="1" algn="ctr"/>
            <a:r>
              <a:rPr lang="en-US" sz="2400" b="1" dirty="0">
                <a:latin typeface="Plantagenet Cherokee" panose="02020602070100000000" pitchFamily="18" charset="0"/>
              </a:rPr>
              <a:t>	</a:t>
            </a:r>
            <a:r>
              <a:rPr lang="en-US" sz="4000" b="1" dirty="0">
                <a:latin typeface="Plantagenet Cherokee" panose="02020602070100000000" pitchFamily="18" charset="0"/>
              </a:rPr>
              <a:t>Using your list of words. </a:t>
            </a:r>
          </a:p>
          <a:p>
            <a:pPr lvl="1" algn="ctr"/>
            <a:endParaRPr lang="en-US" sz="2400" b="1" dirty="0">
              <a:latin typeface="Plantagenet Cherokee" panose="02020602070100000000" pitchFamily="18" charset="0"/>
            </a:endParaRPr>
          </a:p>
          <a:p>
            <a:pPr marL="800100" lvl="1" indent="-342900" algn="ctr">
              <a:buFont typeface="Wingdings" panose="05000000000000000000" pitchFamily="2" charset="2"/>
              <a:buChar char="§"/>
            </a:pPr>
            <a:r>
              <a:rPr lang="en-US" sz="2800" dirty="0">
                <a:latin typeface="Plantagenet Cherokee" panose="02020602070100000000" pitchFamily="18" charset="0"/>
              </a:rPr>
              <a:t>Make a statement or form a question about your topic.</a:t>
            </a:r>
          </a:p>
          <a:p>
            <a:pPr lvl="1" algn="ctr"/>
            <a:r>
              <a:rPr lang="en-US" sz="2800" dirty="0">
                <a:latin typeface="Plantagenet Cherokee" panose="02020602070100000000" pitchFamily="18" charset="0"/>
              </a:rPr>
              <a:t>	</a:t>
            </a:r>
          </a:p>
          <a:p>
            <a:pPr marL="800100" lvl="1" indent="-342900" algn="ctr">
              <a:buFont typeface="Wingdings" panose="05000000000000000000" pitchFamily="2" charset="2"/>
              <a:buChar char="§"/>
            </a:pPr>
            <a:r>
              <a:rPr lang="en-US" sz="2800" dirty="0">
                <a:latin typeface="Plantagenet Cherokee" panose="02020602070100000000" pitchFamily="18" charset="0"/>
              </a:rPr>
              <a:t>	Use your senses to make your poem descriptive. </a:t>
            </a:r>
          </a:p>
          <a:p>
            <a:pPr lvl="1" algn="ctr"/>
            <a:r>
              <a:rPr lang="en-US" sz="2800" dirty="0">
                <a:latin typeface="Plantagenet Cherokee" panose="02020602070100000000" pitchFamily="18" charset="0"/>
              </a:rPr>
              <a:t>	</a:t>
            </a:r>
          </a:p>
          <a:p>
            <a:pPr marL="800100" lvl="1" indent="-342900" algn="ctr">
              <a:buFont typeface="Wingdings" panose="05000000000000000000" pitchFamily="2" charset="2"/>
              <a:buChar char="§"/>
            </a:pPr>
            <a:r>
              <a:rPr lang="en-US" sz="2800" dirty="0">
                <a:latin typeface="Plantagenet Cherokee" panose="02020602070100000000" pitchFamily="18" charset="0"/>
              </a:rPr>
              <a:t>Be creative and give your reader a picture in their mind!</a:t>
            </a:r>
          </a:p>
          <a:p>
            <a:pPr marL="800100" lvl="1" indent="-342900" algn="ctr">
              <a:buFont typeface="Wingdings" panose="05000000000000000000" pitchFamily="2" charset="2"/>
              <a:buChar char="§"/>
            </a:pPr>
            <a:endParaRPr lang="en-US" sz="2800" dirty="0">
              <a:latin typeface="Plantagenet Cherokee" panose="02020602070100000000" pitchFamily="18" charset="0"/>
            </a:endParaRPr>
          </a:p>
          <a:p>
            <a:pPr marL="800100" lvl="1" indent="-342900" algn="ctr">
              <a:buFont typeface="Wingdings" panose="05000000000000000000" pitchFamily="2" charset="2"/>
              <a:buChar char="§"/>
            </a:pPr>
            <a:r>
              <a:rPr lang="en-US" sz="2800" dirty="0">
                <a:latin typeface="Plantagenet Cherokee" panose="02020602070100000000" pitchFamily="18" charset="0"/>
              </a:rPr>
              <a:t>	Use line breaks. They let the reader know when to pause and it gives rhythm to your poem!</a:t>
            </a:r>
          </a:p>
          <a:p>
            <a:endParaRPr lang="en-US" dirty="0"/>
          </a:p>
        </p:txBody>
      </p:sp>
      <p:sp>
        <p:nvSpPr>
          <p:cNvPr id="6" name="TextBox 5">
            <a:extLst>
              <a:ext uri="{FF2B5EF4-FFF2-40B4-BE49-F238E27FC236}">
                <a16:creationId xmlns:a16="http://schemas.microsoft.com/office/drawing/2014/main" id="{CA47C8A9-F4BF-4391-82A5-84D8CB1B3F7E}"/>
              </a:ext>
            </a:extLst>
          </p:cNvPr>
          <p:cNvSpPr txBox="1"/>
          <p:nvPr/>
        </p:nvSpPr>
        <p:spPr>
          <a:xfrm flipH="1">
            <a:off x="2187015" y="68910"/>
            <a:ext cx="7692667" cy="1384995"/>
          </a:xfrm>
          <a:prstGeom prst="rect">
            <a:avLst/>
          </a:prstGeom>
          <a:noFill/>
        </p:spPr>
        <p:txBody>
          <a:bodyPr wrap="square" rtlCol="0">
            <a:spAutoFit/>
          </a:bodyPr>
          <a:lstStyle/>
          <a:p>
            <a:pPr algn="ctr"/>
            <a:r>
              <a:rPr lang="en-US" sz="4800" b="1" dirty="0">
                <a:latin typeface="Segoe Print" panose="02000600000000000000" pitchFamily="2" charset="0"/>
              </a:rPr>
              <a:t>Let’s Write Your Poem</a:t>
            </a:r>
          </a:p>
          <a:p>
            <a:pPr lvl="0" algn="ctr">
              <a:lnSpc>
                <a:spcPct val="100000"/>
              </a:lnSpc>
            </a:pPr>
            <a:r>
              <a:rPr lang="en-US" sz="3600" b="1" dirty="0">
                <a:latin typeface="Segoe Print" panose="02000600000000000000" pitchFamily="2" charset="0"/>
              </a:rPr>
              <a:t> </a:t>
            </a:r>
          </a:p>
        </p:txBody>
      </p:sp>
    </p:spTree>
    <p:extLst>
      <p:ext uri="{BB962C8B-B14F-4D97-AF65-F5344CB8AC3E}">
        <p14:creationId xmlns:p14="http://schemas.microsoft.com/office/powerpoint/2010/main" val="226769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33" name="Straight Connector 3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3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 name="TextBox 3">
            <a:extLst>
              <a:ext uri="{FF2B5EF4-FFF2-40B4-BE49-F238E27FC236}">
                <a16:creationId xmlns:a16="http://schemas.microsoft.com/office/drawing/2014/main" id="{803E231F-FD21-43F2-88DD-67455C560E97}"/>
              </a:ext>
            </a:extLst>
          </p:cNvPr>
          <p:cNvSpPr txBox="1"/>
          <p:nvPr/>
        </p:nvSpPr>
        <p:spPr>
          <a:xfrm>
            <a:off x="1108279" y="986706"/>
            <a:ext cx="9588871" cy="6217087"/>
          </a:xfrm>
          <a:prstGeom prst="rect">
            <a:avLst/>
          </a:prstGeom>
          <a:noFill/>
        </p:spPr>
        <p:txBody>
          <a:bodyPr wrap="square" rtlCol="0">
            <a:spAutoFit/>
          </a:bodyPr>
          <a:lstStyle/>
          <a:p>
            <a:pPr lvl="0" algn="ctr"/>
            <a:r>
              <a:rPr lang="en-US" sz="4000" b="1" dirty="0">
                <a:latin typeface="Plantagenet Cherokee" panose="02020602070100000000" pitchFamily="18" charset="0"/>
              </a:rPr>
              <a:t>Read the poem out loud to someone you know.</a:t>
            </a:r>
          </a:p>
          <a:p>
            <a:pPr lvl="0" algn="ctr"/>
            <a:endParaRPr lang="en-US" sz="4000" b="1" dirty="0">
              <a:latin typeface="Plantagenet Cherokee" panose="02020602070100000000" pitchFamily="18" charset="0"/>
            </a:endParaRPr>
          </a:p>
          <a:p>
            <a:pPr marL="571500" lvl="0" indent="-571500" algn="ctr">
              <a:buFont typeface="Wingdings" panose="05000000000000000000" pitchFamily="2" charset="2"/>
              <a:buChar char="§"/>
            </a:pPr>
            <a:r>
              <a:rPr lang="en-US" sz="2800" dirty="0">
                <a:latin typeface="Plantagenet Cherokee" panose="02020602070100000000" pitchFamily="18" charset="0"/>
              </a:rPr>
              <a:t>As you read, check your spelling. </a:t>
            </a:r>
          </a:p>
          <a:p>
            <a:pPr marL="571500" lvl="0" indent="-571500" algn="ctr">
              <a:buFont typeface="Wingdings" panose="05000000000000000000" pitchFamily="2" charset="2"/>
              <a:buChar char="§"/>
            </a:pPr>
            <a:r>
              <a:rPr lang="en-US" sz="2800" dirty="0">
                <a:latin typeface="Plantagenet Cherokee" panose="02020602070100000000" pitchFamily="18" charset="0"/>
              </a:rPr>
              <a:t>Hearing your poem out loud may help with rhyming.</a:t>
            </a:r>
          </a:p>
          <a:p>
            <a:pPr marL="571500" lvl="0" indent="-571500" algn="ctr">
              <a:buFont typeface="Wingdings" panose="05000000000000000000" pitchFamily="2" charset="2"/>
              <a:buChar char="§"/>
            </a:pPr>
            <a:r>
              <a:rPr lang="en-US" sz="2800" dirty="0">
                <a:latin typeface="Plantagenet Cherokee" panose="02020602070100000000" pitchFamily="18" charset="0"/>
              </a:rPr>
              <a:t>Take out words or phrases that don’t fit. </a:t>
            </a:r>
          </a:p>
          <a:p>
            <a:pPr marL="342900" lvl="0" indent="-342900" algn="ctr">
              <a:buFont typeface="Wingdings" panose="05000000000000000000" pitchFamily="2" charset="2"/>
              <a:buChar char="§"/>
            </a:pPr>
            <a:r>
              <a:rPr lang="en-US" sz="2800" dirty="0">
                <a:latin typeface="Plantagenet Cherokee" panose="02020602070100000000" pitchFamily="18" charset="0"/>
              </a:rPr>
              <a:t>Can you add more descriptions? </a:t>
            </a:r>
          </a:p>
          <a:p>
            <a:pPr marL="342900" lvl="0" indent="-342900" algn="ctr">
              <a:buFont typeface="Wingdings" panose="05000000000000000000" pitchFamily="2" charset="2"/>
              <a:buChar char="§"/>
            </a:pPr>
            <a:r>
              <a:rPr lang="en-US" sz="2800" dirty="0">
                <a:latin typeface="Plantagenet Cherokee" panose="02020602070100000000" pitchFamily="18" charset="0"/>
              </a:rPr>
              <a:t>Do the line breaks make sense? </a:t>
            </a:r>
          </a:p>
          <a:p>
            <a:pPr lvl="0" algn="ctr"/>
            <a:endParaRPr lang="en-US" sz="3600" dirty="0">
              <a:latin typeface="Plantagenet Cherokee" panose="02020602070100000000" pitchFamily="18" charset="0"/>
            </a:endParaRPr>
          </a:p>
          <a:p>
            <a:pPr lvl="0" algn="ctr"/>
            <a:r>
              <a:rPr lang="en-US" sz="3600" b="1" dirty="0">
                <a:latin typeface="Plantagenet Cherokee" panose="02020602070100000000" pitchFamily="18" charset="0"/>
              </a:rPr>
              <a:t>After you make some changes, reread your poem out loud again. Does it sound complete?</a:t>
            </a:r>
          </a:p>
          <a:p>
            <a:endParaRPr lang="en-US" dirty="0"/>
          </a:p>
        </p:txBody>
      </p:sp>
      <p:sp>
        <p:nvSpPr>
          <p:cNvPr id="6" name="TextBox 5">
            <a:extLst>
              <a:ext uri="{FF2B5EF4-FFF2-40B4-BE49-F238E27FC236}">
                <a16:creationId xmlns:a16="http://schemas.microsoft.com/office/drawing/2014/main" id="{CA47C8A9-F4BF-4391-82A5-84D8CB1B3F7E}"/>
              </a:ext>
            </a:extLst>
          </p:cNvPr>
          <p:cNvSpPr txBox="1"/>
          <p:nvPr/>
        </p:nvSpPr>
        <p:spPr>
          <a:xfrm flipH="1">
            <a:off x="2258905" y="-96168"/>
            <a:ext cx="6636472" cy="1569660"/>
          </a:xfrm>
          <a:prstGeom prst="rect">
            <a:avLst/>
          </a:prstGeom>
          <a:noFill/>
        </p:spPr>
        <p:txBody>
          <a:bodyPr wrap="square" rtlCol="0">
            <a:spAutoFit/>
          </a:bodyPr>
          <a:lstStyle/>
          <a:p>
            <a:pPr algn="ctr"/>
            <a:r>
              <a:rPr lang="en-US" sz="6000" b="1" dirty="0">
                <a:latin typeface="Segoe Print" panose="02000600000000000000" pitchFamily="2" charset="0"/>
              </a:rPr>
              <a:t>Read to Revise</a:t>
            </a:r>
          </a:p>
          <a:p>
            <a:pPr lvl="0" algn="ctr">
              <a:lnSpc>
                <a:spcPct val="100000"/>
              </a:lnSpc>
            </a:pPr>
            <a:r>
              <a:rPr lang="en-US" sz="3600" b="1" dirty="0">
                <a:latin typeface="Plantagenet Cherokee" panose="02020602070100000000" pitchFamily="18" charset="0"/>
              </a:rPr>
              <a:t> </a:t>
            </a:r>
          </a:p>
        </p:txBody>
      </p:sp>
    </p:spTree>
    <p:extLst>
      <p:ext uri="{BB962C8B-B14F-4D97-AF65-F5344CB8AC3E}">
        <p14:creationId xmlns:p14="http://schemas.microsoft.com/office/powerpoint/2010/main" val="153416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2084</TotalTime>
  <Words>964</Words>
  <Application>Microsoft Office PowerPoint</Application>
  <PresentationFormat>Widescreen</PresentationFormat>
  <Paragraphs>133</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Merriweather</vt:lpstr>
      <vt:lpstr>Plantagenet Cherokee</vt:lpstr>
      <vt:lpstr>Segoe Print</vt:lpstr>
      <vt:lpstr>Wingdings</vt:lpstr>
      <vt:lpstr>Office Theme</vt:lpstr>
      <vt:lpstr>D.I.Y. Poetry Guide FOR  KIDS &amp; TEENS</vt:lpstr>
      <vt:lpstr>PowerPoint Presentation</vt:lpstr>
      <vt:lpstr>TABLE  of  CONTENTS </vt:lpstr>
      <vt:lpstr>Kid’s Guide</vt:lpstr>
      <vt:lpstr>PowerPoint Presentation</vt:lpstr>
      <vt:lpstr>PowerPoint Presentation</vt:lpstr>
      <vt:lpstr>PowerPoint Presentation</vt:lpstr>
      <vt:lpstr>PowerPoint Presentation</vt:lpstr>
      <vt:lpstr>PowerPoint Presentation</vt:lpstr>
      <vt:lpstr> </vt:lpstr>
      <vt:lpstr>How to Write a Poem for Teens</vt:lpstr>
      <vt:lpstr>How to Write a Poem for Teens</vt:lpstr>
      <vt:lpstr>How to Write a Poem for Teens</vt:lpstr>
      <vt:lpstr>How to Write a Poem for Teens</vt:lpstr>
      <vt:lpstr>Consider Entering Your Poem into a Contest!</vt:lpstr>
      <vt:lpstr>Consider Getting Your Poem Published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 Poetry Guide FOR  KIDS &amp; TEENS</dc:title>
  <dc:creator>Wanda M.</dc:creator>
  <cp:lastModifiedBy>Wanda M.</cp:lastModifiedBy>
  <cp:revision>3</cp:revision>
  <dcterms:created xsi:type="dcterms:W3CDTF">2021-05-17T14:23:07Z</dcterms:created>
  <dcterms:modified xsi:type="dcterms:W3CDTF">2021-07-13T14:00:33Z</dcterms:modified>
</cp:coreProperties>
</file>